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2" r:id="rId2"/>
  </p:sldMasterIdLst>
  <p:notesMasterIdLst>
    <p:notesMasterId r:id="rId39"/>
  </p:notesMasterIdLst>
  <p:sldIdLst>
    <p:sldId id="257" r:id="rId3"/>
    <p:sldId id="268" r:id="rId4"/>
    <p:sldId id="272" r:id="rId5"/>
    <p:sldId id="288" r:id="rId6"/>
    <p:sldId id="289" r:id="rId7"/>
    <p:sldId id="258" r:id="rId8"/>
    <p:sldId id="259" r:id="rId9"/>
    <p:sldId id="290" r:id="rId10"/>
    <p:sldId id="291" r:id="rId11"/>
    <p:sldId id="292" r:id="rId12"/>
    <p:sldId id="264" r:id="rId13"/>
    <p:sldId id="303" r:id="rId14"/>
    <p:sldId id="304" r:id="rId15"/>
    <p:sldId id="305" r:id="rId16"/>
    <p:sldId id="263" r:id="rId17"/>
    <p:sldId id="306" r:id="rId18"/>
    <p:sldId id="293" r:id="rId19"/>
    <p:sldId id="307" r:id="rId20"/>
    <p:sldId id="294" r:id="rId21"/>
    <p:sldId id="295" r:id="rId22"/>
    <p:sldId id="309" r:id="rId23"/>
    <p:sldId id="296" r:id="rId24"/>
    <p:sldId id="311" r:id="rId25"/>
    <p:sldId id="297" r:id="rId26"/>
    <p:sldId id="314" r:id="rId27"/>
    <p:sldId id="298" r:id="rId28"/>
    <p:sldId id="299" r:id="rId29"/>
    <p:sldId id="310" r:id="rId30"/>
    <p:sldId id="300" r:id="rId31"/>
    <p:sldId id="312" r:id="rId32"/>
    <p:sldId id="301" r:id="rId33"/>
    <p:sldId id="313" r:id="rId34"/>
    <p:sldId id="302" r:id="rId35"/>
    <p:sldId id="308" r:id="rId36"/>
    <p:sldId id="262" r:id="rId37"/>
    <p:sldId id="287" r:id="rId3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8" autoAdjust="0"/>
    <p:restoredTop sz="94660"/>
  </p:normalViewPr>
  <p:slideViewPr>
    <p:cSldViewPr snapToGrid="0">
      <p:cViewPr varScale="1">
        <p:scale>
          <a:sx n="171" d="100"/>
          <a:sy n="171" d="100"/>
        </p:scale>
        <p:origin x="150" y="-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82B6B-3F12-4215-B791-A75F40D8BC93}" type="datetimeFigureOut">
              <a:rPr lang="nl-NL" smtClean="0"/>
              <a:t>23-5-2025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30492-FBE4-4497-98DB-9B705749249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3816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41C1B4B0-C2DD-69E8-FE1E-FF5DE9ADC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0f41e19245_0_0:notes">
            <a:extLst>
              <a:ext uri="{FF2B5EF4-FFF2-40B4-BE49-F238E27FC236}">
                <a16:creationId xmlns:a16="http://schemas.microsoft.com/office/drawing/2014/main" id="{703B7AC6-78CA-ECF5-24CF-195943666A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0f41e19245_0_0:notes">
            <a:extLst>
              <a:ext uri="{FF2B5EF4-FFF2-40B4-BE49-F238E27FC236}">
                <a16:creationId xmlns:a16="http://schemas.microsoft.com/office/drawing/2014/main" id="{20E05281-5B95-4FD8-B90C-2E5193EB4B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385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d1bf8d60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d1bf8d60a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>
          <a:extLst>
            <a:ext uri="{FF2B5EF4-FFF2-40B4-BE49-F238E27FC236}">
              <a16:creationId xmlns:a16="http://schemas.microsoft.com/office/drawing/2014/main" id="{55E05FE4-E445-129E-7C92-449256749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d1bf8d60a4_0_40:notes">
            <a:extLst>
              <a:ext uri="{FF2B5EF4-FFF2-40B4-BE49-F238E27FC236}">
                <a16:creationId xmlns:a16="http://schemas.microsoft.com/office/drawing/2014/main" id="{34D238BD-D3B8-A147-A0FB-A59318E0EA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d1bf8d60a4_0_40:notes">
            <a:extLst>
              <a:ext uri="{FF2B5EF4-FFF2-40B4-BE49-F238E27FC236}">
                <a16:creationId xmlns:a16="http://schemas.microsoft.com/office/drawing/2014/main" id="{362658DE-6460-3090-C1B7-B606BC2388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702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>
          <a:extLst>
            <a:ext uri="{FF2B5EF4-FFF2-40B4-BE49-F238E27FC236}">
              <a16:creationId xmlns:a16="http://schemas.microsoft.com/office/drawing/2014/main" id="{87548969-2D7A-CA48-2EC6-04D4AF7DF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d1bf8d60a4_0_40:notes">
            <a:extLst>
              <a:ext uri="{FF2B5EF4-FFF2-40B4-BE49-F238E27FC236}">
                <a16:creationId xmlns:a16="http://schemas.microsoft.com/office/drawing/2014/main" id="{B7F74357-F3B9-917A-3E17-0DE9C67EA3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d1bf8d60a4_0_40:notes">
            <a:extLst>
              <a:ext uri="{FF2B5EF4-FFF2-40B4-BE49-F238E27FC236}">
                <a16:creationId xmlns:a16="http://schemas.microsoft.com/office/drawing/2014/main" id="{AC7D1C19-E76E-C887-B455-90FFC56C12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219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>
          <a:extLst>
            <a:ext uri="{FF2B5EF4-FFF2-40B4-BE49-F238E27FC236}">
              <a16:creationId xmlns:a16="http://schemas.microsoft.com/office/drawing/2014/main" id="{26424DEE-E398-D1B5-8561-4A12AB9A1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d1bf8d60a4_0_40:notes">
            <a:extLst>
              <a:ext uri="{FF2B5EF4-FFF2-40B4-BE49-F238E27FC236}">
                <a16:creationId xmlns:a16="http://schemas.microsoft.com/office/drawing/2014/main" id="{729F3ED1-2C51-72C3-D1C8-99974A4630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d1bf8d60a4_0_40:notes">
            <a:extLst>
              <a:ext uri="{FF2B5EF4-FFF2-40B4-BE49-F238E27FC236}">
                <a16:creationId xmlns:a16="http://schemas.microsoft.com/office/drawing/2014/main" id="{1E5D3494-33F8-97BE-38E7-A49973C053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759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B7032825-E376-D268-8DB9-EF0D30472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699D3CCB-35B2-69E8-EE06-376F24467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9C0652CA-78FA-96C3-09B0-8244FBF24E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882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BA540681-0302-220E-61B7-5EF5CC71F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A6CB48F4-5CE9-B13C-4478-86D281DCE9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F088CCFE-EEA1-A2D9-713A-859C96185C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551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46007C7A-B34E-ED61-0323-F4C97DF84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4FCCACC6-0B67-8721-8A52-2F6E5169F2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3C10117F-E36A-1DE7-904A-F5033D46EB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612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35DE45B1-F074-5BE1-CD5F-9051CDD9F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C9FD62EB-3DFF-1359-4F3B-BA2B860489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36CF8602-A39A-6442-AD32-38C99A91B1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790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06DC2B1E-C68F-B47F-763D-D48CBDE8D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355E661E-CB8C-48C9-50C8-BF91AA80F1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CA6ED14E-73D0-6458-A9F5-46ADA6F2A3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694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65ACEDC4-EA40-62EB-4C58-31953767F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13F34A33-4DAD-C8F6-B0C5-7FE2AC0C1E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66CDC30A-323B-DAF0-7133-7E1D8F7ECF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802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AAC9B094-9A82-5307-AA9B-0DB34DDD7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614FEAFE-750F-4747-139D-F15D9DF35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16D809DC-3B8F-E74B-C30D-A2571B666D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4069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5DE44D69-EECF-9414-EC11-E5920300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DAA5CFB7-3491-7255-3C47-A6A71C2FA8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76550CB5-9A81-F76D-538C-75EFC9BFE2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258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DCC12D7A-826C-3944-A65F-E6DAC792A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F392874A-3F81-A593-7F1E-F20704A13B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B0861A73-3394-7690-C8C0-F247FF6AAF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4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2AB0CDCF-4E24-9488-A4CD-1B6C2E082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E82C4D21-34D4-58C1-3A22-9145FEE13E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EE5B0714-C69C-D9E0-6EE4-F333C452F0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7095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92A6803E-EE81-8B38-4F17-95EBA128B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96084CD5-840E-D29D-8E84-B4CA84DD43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78FDC49D-7C1E-EC23-66DC-22F56D0776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1729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FA4C08B4-FC17-64C4-105B-3A27BC3DD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A516B423-1A77-DADE-ABB4-927A2BFCED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DF298AD3-1834-0920-0A91-367B350BDF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365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3EB90020-B2D2-24C2-CFDB-512964EDE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2F29B7C9-9C7D-AB8C-378F-44697C9ED8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61163AB5-8D79-7049-A0FC-B320A3C0D1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965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72AD5C2E-4154-2FC9-18A2-0CAC9EDAE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55C6ADC0-6F30-734F-CE63-A2FE3E2303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7856371A-A697-BCEE-0CBB-51DBD0E428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80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0f41e1924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0f41e1924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2EC08B14-3712-039B-6705-6E7031BA0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FAD4309B-6F18-CFF5-0527-2AC340C2E8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D200A1B3-BD78-B539-F9CE-7D13A98B07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346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7FF020C2-0A43-ED93-35AF-9E35D1214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26F97E16-5FCF-516F-58B1-BDE679A94B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5AD06D4B-D8E8-AFC0-22C6-F173A47AC4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2061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B702BDC4-A646-0638-3AC2-A02151B8A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8D3287D1-64B7-1112-A461-6E2A4B3D63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7D31F91B-8EAD-23B1-4218-3F99E9D880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6562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8E6F5549-F42A-C43E-A54E-E093EBC4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693B9275-260B-737D-A61F-10C1FC996F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4A4F8612-191B-1216-C60C-C7B0E354A9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9234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768709D9-A29B-4052-0765-A38652FF4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9AD022D9-B670-B18B-3447-A421722829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E75D793C-C01F-D734-9BC1-E124966915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265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d1bf8d60a4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d1bf8d60a4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>
          <a:extLst>
            <a:ext uri="{FF2B5EF4-FFF2-40B4-BE49-F238E27FC236}">
              <a16:creationId xmlns:a16="http://schemas.microsoft.com/office/drawing/2014/main" id="{2077B0BE-B8D3-86D9-E7D4-77AED8167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0f41e19245_0_228:notes">
            <a:extLst>
              <a:ext uri="{FF2B5EF4-FFF2-40B4-BE49-F238E27FC236}">
                <a16:creationId xmlns:a16="http://schemas.microsoft.com/office/drawing/2014/main" id="{CDB6C237-235B-5D36-63FB-7CBBDFF93B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0f41e19245_0_228:notes">
            <a:extLst>
              <a:ext uri="{FF2B5EF4-FFF2-40B4-BE49-F238E27FC236}">
                <a16:creationId xmlns:a16="http://schemas.microsoft.com/office/drawing/2014/main" id="{DF5C769F-3B5F-8D9F-7154-3C392B5BB6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119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>
          <a:extLst>
            <a:ext uri="{FF2B5EF4-FFF2-40B4-BE49-F238E27FC236}">
              <a16:creationId xmlns:a16="http://schemas.microsoft.com/office/drawing/2014/main" id="{30C95609-C36D-A258-9D81-0D46DD4A7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0f41e19245_0_228:notes">
            <a:extLst>
              <a:ext uri="{FF2B5EF4-FFF2-40B4-BE49-F238E27FC236}">
                <a16:creationId xmlns:a16="http://schemas.microsoft.com/office/drawing/2014/main" id="{93CF0B97-31D8-2467-5F4D-E8F3757F67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0f41e19245_0_228:notes">
            <a:extLst>
              <a:ext uri="{FF2B5EF4-FFF2-40B4-BE49-F238E27FC236}">
                <a16:creationId xmlns:a16="http://schemas.microsoft.com/office/drawing/2014/main" id="{8947445B-4B0B-E05E-86C7-F81AE1D474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222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A68DC87C-86DA-E715-F6CE-93A82BC9F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0f41e19245_0_0:notes">
            <a:extLst>
              <a:ext uri="{FF2B5EF4-FFF2-40B4-BE49-F238E27FC236}">
                <a16:creationId xmlns:a16="http://schemas.microsoft.com/office/drawing/2014/main" id="{9BA3FF56-5C2F-B265-AD99-EEB828E662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0f41e19245_0_0:notes">
            <a:extLst>
              <a:ext uri="{FF2B5EF4-FFF2-40B4-BE49-F238E27FC236}">
                <a16:creationId xmlns:a16="http://schemas.microsoft.com/office/drawing/2014/main" id="{52562777-9A64-1485-A727-9048426750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4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1A4EBDF5-4190-84EA-A61B-1F5DF8625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0f41e19245_0_0:notes">
            <a:extLst>
              <a:ext uri="{FF2B5EF4-FFF2-40B4-BE49-F238E27FC236}">
                <a16:creationId xmlns:a16="http://schemas.microsoft.com/office/drawing/2014/main" id="{79795F7D-A067-6D29-C471-5EAE09B05C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0f41e19245_0_0:notes">
            <a:extLst>
              <a:ext uri="{FF2B5EF4-FFF2-40B4-BE49-F238E27FC236}">
                <a16:creationId xmlns:a16="http://schemas.microsoft.com/office/drawing/2014/main" id="{879762B3-EF9D-41B4-D13B-5775D8404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936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" name="Google Shape;10;p2"/>
          <p:cNvGrpSpPr/>
          <p:nvPr/>
        </p:nvGrpSpPr>
        <p:grpSpPr>
          <a:xfrm rot="10800000" flipH="1">
            <a:off x="1260634" y="4847000"/>
            <a:ext cx="3599700" cy="3511267"/>
            <a:chOff x="661125" y="2751225"/>
            <a:chExt cx="2699775" cy="2633450"/>
          </a:xfrm>
        </p:grpSpPr>
        <p:sp>
          <p:nvSpPr>
            <p:cNvPr id="11" name="Google Shape;11;p2"/>
            <p:cNvSpPr/>
            <p:nvPr/>
          </p:nvSpPr>
          <p:spPr>
            <a:xfrm>
              <a:off x="661125" y="2918175"/>
              <a:ext cx="78450" cy="888175"/>
            </a:xfrm>
            <a:custGeom>
              <a:avLst/>
              <a:gdLst/>
              <a:ahLst/>
              <a:cxnLst/>
              <a:rect l="l" t="t" r="r" b="b"/>
              <a:pathLst>
                <a:path w="3138" h="35527" extrusionOk="0">
                  <a:moveTo>
                    <a:pt x="1429" y="32996"/>
                  </a:moveTo>
                  <a:cubicBezTo>
                    <a:pt x="912" y="33169"/>
                    <a:pt x="534" y="33653"/>
                    <a:pt x="534" y="34228"/>
                  </a:cubicBezTo>
                  <a:cubicBezTo>
                    <a:pt x="534" y="34943"/>
                    <a:pt x="1117" y="35526"/>
                    <a:pt x="1840" y="35526"/>
                  </a:cubicBezTo>
                  <a:cubicBezTo>
                    <a:pt x="2555" y="35526"/>
                    <a:pt x="3138" y="34943"/>
                    <a:pt x="3138" y="34228"/>
                  </a:cubicBezTo>
                  <a:cubicBezTo>
                    <a:pt x="3138" y="33653"/>
                    <a:pt x="2768" y="33169"/>
                    <a:pt x="2243" y="32996"/>
                  </a:cubicBezTo>
                  <a:lnTo>
                    <a:pt x="2243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1429" y="82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66975" y="2751225"/>
              <a:ext cx="245625" cy="1823950"/>
            </a:xfrm>
            <a:custGeom>
              <a:avLst/>
              <a:gdLst/>
              <a:ahLst/>
              <a:cxnLst/>
              <a:rect l="l" t="t" r="r" b="b"/>
              <a:pathLst>
                <a:path w="9825" h="72958" extrusionOk="0">
                  <a:moveTo>
                    <a:pt x="822" y="0"/>
                  </a:moveTo>
                  <a:lnTo>
                    <a:pt x="1" y="0"/>
                  </a:lnTo>
                  <a:lnTo>
                    <a:pt x="1" y="13118"/>
                  </a:lnTo>
                  <a:lnTo>
                    <a:pt x="9003" y="22121"/>
                  </a:lnTo>
                  <a:lnTo>
                    <a:pt x="9003" y="49055"/>
                  </a:lnTo>
                  <a:lnTo>
                    <a:pt x="1627" y="56431"/>
                  </a:lnTo>
                  <a:lnTo>
                    <a:pt x="1627" y="70403"/>
                  </a:lnTo>
                  <a:cubicBezTo>
                    <a:pt x="1085" y="70559"/>
                    <a:pt x="682" y="71052"/>
                    <a:pt x="682" y="71652"/>
                  </a:cubicBezTo>
                  <a:cubicBezTo>
                    <a:pt x="682" y="72366"/>
                    <a:pt x="1266" y="72958"/>
                    <a:pt x="1988" y="72958"/>
                  </a:cubicBezTo>
                  <a:cubicBezTo>
                    <a:pt x="2711" y="72958"/>
                    <a:pt x="3294" y="72366"/>
                    <a:pt x="3294" y="71652"/>
                  </a:cubicBezTo>
                  <a:cubicBezTo>
                    <a:pt x="3294" y="71093"/>
                    <a:pt x="2941" y="70617"/>
                    <a:pt x="2440" y="70436"/>
                  </a:cubicBezTo>
                  <a:lnTo>
                    <a:pt x="2440" y="56768"/>
                  </a:lnTo>
                  <a:lnTo>
                    <a:pt x="9825" y="49392"/>
                  </a:lnTo>
                  <a:lnTo>
                    <a:pt x="9825" y="21784"/>
                  </a:lnTo>
                  <a:lnTo>
                    <a:pt x="822" y="12781"/>
                  </a:lnTo>
                  <a:lnTo>
                    <a:pt x="82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924300" y="2751225"/>
              <a:ext cx="264325" cy="2033625"/>
            </a:xfrm>
            <a:custGeom>
              <a:avLst/>
              <a:gdLst/>
              <a:ahLst/>
              <a:cxnLst/>
              <a:rect l="l" t="t" r="r" b="b"/>
              <a:pathLst>
                <a:path w="10573" h="81345" extrusionOk="0">
                  <a:moveTo>
                    <a:pt x="9751" y="23591"/>
                  </a:moveTo>
                  <a:lnTo>
                    <a:pt x="896" y="23591"/>
                  </a:lnTo>
                  <a:lnTo>
                    <a:pt x="896" y="78806"/>
                  </a:lnTo>
                  <a:cubicBezTo>
                    <a:pt x="370" y="78979"/>
                    <a:pt x="1" y="79463"/>
                    <a:pt x="1" y="80038"/>
                  </a:cubicBezTo>
                  <a:cubicBezTo>
                    <a:pt x="1" y="80753"/>
                    <a:pt x="584" y="81344"/>
                    <a:pt x="1298" y="81344"/>
                  </a:cubicBezTo>
                  <a:cubicBezTo>
                    <a:pt x="2021" y="81344"/>
                    <a:pt x="2605" y="80753"/>
                    <a:pt x="2605" y="80038"/>
                  </a:cubicBezTo>
                  <a:cubicBezTo>
                    <a:pt x="2605" y="79463"/>
                    <a:pt x="2227" y="78979"/>
                    <a:pt x="1709" y="78806"/>
                  </a:cubicBezTo>
                  <a:lnTo>
                    <a:pt x="1709" y="24404"/>
                  </a:lnTo>
                  <a:lnTo>
                    <a:pt x="10572" y="24404"/>
                  </a:lnTo>
                  <a:lnTo>
                    <a:pt x="10572" y="0"/>
                  </a:lnTo>
                  <a:lnTo>
                    <a:pt x="975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1125" y="4193000"/>
              <a:ext cx="136575" cy="1191675"/>
            </a:xfrm>
            <a:custGeom>
              <a:avLst/>
              <a:gdLst/>
              <a:ahLst/>
              <a:cxnLst/>
              <a:rect l="l" t="t" r="r" b="b"/>
              <a:pathLst>
                <a:path w="5463" h="47667" extrusionOk="0">
                  <a:moveTo>
                    <a:pt x="4567" y="45129"/>
                  </a:moveTo>
                  <a:lnTo>
                    <a:pt x="4567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3746" y="822"/>
                  </a:lnTo>
                  <a:lnTo>
                    <a:pt x="3746" y="45129"/>
                  </a:lnTo>
                  <a:cubicBezTo>
                    <a:pt x="3228" y="45301"/>
                    <a:pt x="2850" y="45786"/>
                    <a:pt x="2850" y="46361"/>
                  </a:cubicBezTo>
                  <a:cubicBezTo>
                    <a:pt x="2850" y="47084"/>
                    <a:pt x="3434" y="47667"/>
                    <a:pt x="4157" y="47667"/>
                  </a:cubicBezTo>
                  <a:cubicBezTo>
                    <a:pt x="4879" y="47667"/>
                    <a:pt x="5463" y="47084"/>
                    <a:pt x="5463" y="46361"/>
                  </a:cubicBezTo>
                  <a:cubicBezTo>
                    <a:pt x="5463" y="45786"/>
                    <a:pt x="5085" y="45301"/>
                    <a:pt x="4567" y="451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1125" y="4097725"/>
              <a:ext cx="210700" cy="779125"/>
            </a:xfrm>
            <a:custGeom>
              <a:avLst/>
              <a:gdLst/>
              <a:ahLst/>
              <a:cxnLst/>
              <a:rect l="l" t="t" r="r" b="b"/>
              <a:pathLst>
                <a:path w="8428" h="31165" extrusionOk="0">
                  <a:moveTo>
                    <a:pt x="7532" y="28626"/>
                  </a:moveTo>
                  <a:lnTo>
                    <a:pt x="7532" y="0"/>
                  </a:lnTo>
                  <a:lnTo>
                    <a:pt x="0" y="0"/>
                  </a:lnTo>
                  <a:lnTo>
                    <a:pt x="0" y="813"/>
                  </a:lnTo>
                  <a:lnTo>
                    <a:pt x="6711" y="813"/>
                  </a:lnTo>
                  <a:lnTo>
                    <a:pt x="6711" y="28626"/>
                  </a:lnTo>
                  <a:cubicBezTo>
                    <a:pt x="6194" y="28799"/>
                    <a:pt x="5816" y="29283"/>
                    <a:pt x="5816" y="29858"/>
                  </a:cubicBezTo>
                  <a:cubicBezTo>
                    <a:pt x="5816" y="30581"/>
                    <a:pt x="6399" y="31164"/>
                    <a:pt x="7122" y="31164"/>
                  </a:cubicBezTo>
                  <a:cubicBezTo>
                    <a:pt x="7845" y="31164"/>
                    <a:pt x="8428" y="30581"/>
                    <a:pt x="8428" y="29858"/>
                  </a:cubicBezTo>
                  <a:cubicBezTo>
                    <a:pt x="8428" y="29283"/>
                    <a:pt x="8050" y="28799"/>
                    <a:pt x="7532" y="286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1125" y="3995450"/>
              <a:ext cx="293250" cy="1116525"/>
            </a:xfrm>
            <a:custGeom>
              <a:avLst/>
              <a:gdLst/>
              <a:ahLst/>
              <a:cxnLst/>
              <a:rect l="l" t="t" r="r" b="b"/>
              <a:pathLst>
                <a:path w="11730" h="44661" extrusionOk="0">
                  <a:moveTo>
                    <a:pt x="10835" y="42122"/>
                  </a:moveTo>
                  <a:lnTo>
                    <a:pt x="10835" y="0"/>
                  </a:lnTo>
                  <a:lnTo>
                    <a:pt x="0" y="0"/>
                  </a:lnTo>
                  <a:lnTo>
                    <a:pt x="0" y="814"/>
                  </a:lnTo>
                  <a:lnTo>
                    <a:pt x="10021" y="814"/>
                  </a:lnTo>
                  <a:lnTo>
                    <a:pt x="10021" y="42122"/>
                  </a:lnTo>
                  <a:cubicBezTo>
                    <a:pt x="9496" y="42295"/>
                    <a:pt x="9126" y="42780"/>
                    <a:pt x="9126" y="43355"/>
                  </a:cubicBezTo>
                  <a:cubicBezTo>
                    <a:pt x="9126" y="44077"/>
                    <a:pt x="9709" y="44661"/>
                    <a:pt x="10424" y="44661"/>
                  </a:cubicBezTo>
                  <a:cubicBezTo>
                    <a:pt x="11147" y="44661"/>
                    <a:pt x="11730" y="44077"/>
                    <a:pt x="11730" y="43355"/>
                  </a:cubicBezTo>
                  <a:cubicBezTo>
                    <a:pt x="11730" y="42780"/>
                    <a:pt x="11352" y="42295"/>
                    <a:pt x="10835" y="4212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1125" y="3906725"/>
              <a:ext cx="388750" cy="833775"/>
            </a:xfrm>
            <a:custGeom>
              <a:avLst/>
              <a:gdLst/>
              <a:ahLst/>
              <a:cxnLst/>
              <a:rect l="l" t="t" r="r" b="b"/>
              <a:pathLst>
                <a:path w="15550" h="33351" extrusionOk="0">
                  <a:moveTo>
                    <a:pt x="14654" y="30812"/>
                  </a:moveTo>
                  <a:lnTo>
                    <a:pt x="14654" y="1"/>
                  </a:lnTo>
                  <a:lnTo>
                    <a:pt x="0" y="1"/>
                  </a:lnTo>
                  <a:lnTo>
                    <a:pt x="0" y="822"/>
                  </a:lnTo>
                  <a:lnTo>
                    <a:pt x="13833" y="822"/>
                  </a:lnTo>
                  <a:lnTo>
                    <a:pt x="13833" y="30812"/>
                  </a:lnTo>
                  <a:cubicBezTo>
                    <a:pt x="13315" y="30985"/>
                    <a:pt x="12946" y="31469"/>
                    <a:pt x="12946" y="32044"/>
                  </a:cubicBezTo>
                  <a:cubicBezTo>
                    <a:pt x="12946" y="32767"/>
                    <a:pt x="13529" y="33350"/>
                    <a:pt x="14243" y="33350"/>
                  </a:cubicBezTo>
                  <a:cubicBezTo>
                    <a:pt x="14966" y="33350"/>
                    <a:pt x="15549" y="32767"/>
                    <a:pt x="15549" y="32044"/>
                  </a:cubicBezTo>
                  <a:cubicBezTo>
                    <a:pt x="15549" y="31469"/>
                    <a:pt x="15172" y="30985"/>
                    <a:pt x="14654" y="3081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61125" y="2832325"/>
              <a:ext cx="487100" cy="2112700"/>
            </a:xfrm>
            <a:custGeom>
              <a:avLst/>
              <a:gdLst/>
              <a:ahLst/>
              <a:cxnLst/>
              <a:rect l="l" t="t" r="r" b="b"/>
              <a:pathLst>
                <a:path w="19484" h="84508" extrusionOk="0">
                  <a:moveTo>
                    <a:pt x="18589" y="81969"/>
                  </a:moveTo>
                  <a:lnTo>
                    <a:pt x="18589" y="39724"/>
                  </a:lnTo>
                  <a:lnTo>
                    <a:pt x="5191" y="39724"/>
                  </a:lnTo>
                  <a:lnTo>
                    <a:pt x="5191" y="1"/>
                  </a:lnTo>
                  <a:lnTo>
                    <a:pt x="0" y="1"/>
                  </a:lnTo>
                  <a:lnTo>
                    <a:pt x="0" y="814"/>
                  </a:lnTo>
                  <a:lnTo>
                    <a:pt x="4370" y="814"/>
                  </a:lnTo>
                  <a:lnTo>
                    <a:pt x="4370" y="40546"/>
                  </a:lnTo>
                  <a:lnTo>
                    <a:pt x="17767" y="40546"/>
                  </a:lnTo>
                  <a:lnTo>
                    <a:pt x="17767" y="81969"/>
                  </a:lnTo>
                  <a:cubicBezTo>
                    <a:pt x="17250" y="82142"/>
                    <a:pt x="16872" y="82626"/>
                    <a:pt x="16872" y="83201"/>
                  </a:cubicBezTo>
                  <a:cubicBezTo>
                    <a:pt x="16872" y="83924"/>
                    <a:pt x="17463" y="84507"/>
                    <a:pt x="18178" y="84507"/>
                  </a:cubicBezTo>
                  <a:cubicBezTo>
                    <a:pt x="18901" y="84507"/>
                    <a:pt x="19484" y="83924"/>
                    <a:pt x="19484" y="83201"/>
                  </a:cubicBezTo>
                  <a:cubicBezTo>
                    <a:pt x="19484" y="82626"/>
                    <a:pt x="19106" y="82142"/>
                    <a:pt x="18589" y="819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61750" y="2751225"/>
              <a:ext cx="410725" cy="2406750"/>
            </a:xfrm>
            <a:custGeom>
              <a:avLst/>
              <a:gdLst/>
              <a:ahLst/>
              <a:cxnLst/>
              <a:rect l="l" t="t" r="r" b="b"/>
              <a:pathLst>
                <a:path w="16429" h="96270" extrusionOk="0">
                  <a:moveTo>
                    <a:pt x="15533" y="93731"/>
                  </a:moveTo>
                  <a:lnTo>
                    <a:pt x="15533" y="38730"/>
                  </a:lnTo>
                  <a:lnTo>
                    <a:pt x="822" y="38730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9543"/>
                  </a:lnTo>
                  <a:lnTo>
                    <a:pt x="14720" y="39543"/>
                  </a:lnTo>
                  <a:lnTo>
                    <a:pt x="14720" y="93731"/>
                  </a:lnTo>
                  <a:cubicBezTo>
                    <a:pt x="14202" y="93904"/>
                    <a:pt x="13825" y="94388"/>
                    <a:pt x="13825" y="94963"/>
                  </a:cubicBezTo>
                  <a:cubicBezTo>
                    <a:pt x="13825" y="95686"/>
                    <a:pt x="14408" y="96270"/>
                    <a:pt x="15131" y="96270"/>
                  </a:cubicBezTo>
                  <a:cubicBezTo>
                    <a:pt x="15845" y="96270"/>
                    <a:pt x="16429" y="95686"/>
                    <a:pt x="16429" y="94963"/>
                  </a:cubicBezTo>
                  <a:cubicBezTo>
                    <a:pt x="16429" y="94388"/>
                    <a:pt x="16051" y="93904"/>
                    <a:pt x="15533" y="9373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49025" y="2751225"/>
              <a:ext cx="421200" cy="1823950"/>
            </a:xfrm>
            <a:custGeom>
              <a:avLst/>
              <a:gdLst/>
              <a:ahLst/>
              <a:cxnLst/>
              <a:rect l="l" t="t" r="r" b="b"/>
              <a:pathLst>
                <a:path w="16848" h="72958" extrusionOk="0">
                  <a:moveTo>
                    <a:pt x="15952" y="70420"/>
                  </a:moveTo>
                  <a:lnTo>
                    <a:pt x="15952" y="33924"/>
                  </a:lnTo>
                  <a:lnTo>
                    <a:pt x="822" y="33924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4738"/>
                  </a:lnTo>
                  <a:lnTo>
                    <a:pt x="15139" y="34738"/>
                  </a:lnTo>
                  <a:lnTo>
                    <a:pt x="15139" y="70420"/>
                  </a:lnTo>
                  <a:cubicBezTo>
                    <a:pt x="14621" y="70592"/>
                    <a:pt x="14244" y="71077"/>
                    <a:pt x="14244" y="71652"/>
                  </a:cubicBezTo>
                  <a:cubicBezTo>
                    <a:pt x="14244" y="72375"/>
                    <a:pt x="14827" y="72958"/>
                    <a:pt x="15550" y="72958"/>
                  </a:cubicBezTo>
                  <a:cubicBezTo>
                    <a:pt x="16264" y="72958"/>
                    <a:pt x="16847" y="72375"/>
                    <a:pt x="16847" y="71652"/>
                  </a:cubicBezTo>
                  <a:cubicBezTo>
                    <a:pt x="16847" y="71077"/>
                    <a:pt x="16470" y="70592"/>
                    <a:pt x="15952" y="7042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49050" y="2751225"/>
              <a:ext cx="264500" cy="561050"/>
            </a:xfrm>
            <a:custGeom>
              <a:avLst/>
              <a:gdLst/>
              <a:ahLst/>
              <a:cxnLst/>
              <a:rect l="l" t="t" r="r" b="b"/>
              <a:pathLst>
                <a:path w="10580" h="22442" extrusionOk="0">
                  <a:moveTo>
                    <a:pt x="9274" y="22441"/>
                  </a:moveTo>
                  <a:cubicBezTo>
                    <a:pt x="9997" y="22441"/>
                    <a:pt x="10580" y="21850"/>
                    <a:pt x="10580" y="21135"/>
                  </a:cubicBezTo>
                  <a:cubicBezTo>
                    <a:pt x="10580" y="20412"/>
                    <a:pt x="9997" y="19829"/>
                    <a:pt x="9274" y="19829"/>
                  </a:cubicBezTo>
                  <a:cubicBezTo>
                    <a:pt x="8600" y="19829"/>
                    <a:pt x="8050" y="20338"/>
                    <a:pt x="7984" y="20995"/>
                  </a:cubicBezTo>
                  <a:lnTo>
                    <a:pt x="822" y="20995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21817"/>
                  </a:lnTo>
                  <a:lnTo>
                    <a:pt x="8165" y="21817"/>
                  </a:lnTo>
                  <a:cubicBezTo>
                    <a:pt x="8395" y="22187"/>
                    <a:pt x="8806" y="22433"/>
                    <a:pt x="9274" y="224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66325" y="2751225"/>
              <a:ext cx="65325" cy="499650"/>
            </a:xfrm>
            <a:custGeom>
              <a:avLst/>
              <a:gdLst/>
              <a:ahLst/>
              <a:cxnLst/>
              <a:rect l="l" t="t" r="r" b="b"/>
              <a:pathLst>
                <a:path w="2613" h="19986" extrusionOk="0">
                  <a:moveTo>
                    <a:pt x="1718" y="17447"/>
                  </a:moveTo>
                  <a:lnTo>
                    <a:pt x="1718" y="0"/>
                  </a:lnTo>
                  <a:lnTo>
                    <a:pt x="896" y="0"/>
                  </a:lnTo>
                  <a:lnTo>
                    <a:pt x="896" y="17447"/>
                  </a:lnTo>
                  <a:cubicBezTo>
                    <a:pt x="379" y="17619"/>
                    <a:pt x="1" y="18104"/>
                    <a:pt x="1" y="18679"/>
                  </a:cubicBezTo>
                  <a:cubicBezTo>
                    <a:pt x="1" y="19402"/>
                    <a:pt x="584" y="19985"/>
                    <a:pt x="1307" y="19985"/>
                  </a:cubicBezTo>
                  <a:cubicBezTo>
                    <a:pt x="2030" y="19985"/>
                    <a:pt x="2613" y="19402"/>
                    <a:pt x="2613" y="18679"/>
                  </a:cubicBezTo>
                  <a:cubicBezTo>
                    <a:pt x="2613" y="18104"/>
                    <a:pt x="2235" y="17619"/>
                    <a:pt x="1718" y="174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491225" y="2751225"/>
              <a:ext cx="370275" cy="226925"/>
            </a:xfrm>
            <a:custGeom>
              <a:avLst/>
              <a:gdLst/>
              <a:ahLst/>
              <a:cxnLst/>
              <a:rect l="l" t="t" r="r" b="b"/>
              <a:pathLst>
                <a:path w="14811" h="9077" extrusionOk="0">
                  <a:moveTo>
                    <a:pt x="1306" y="9077"/>
                  </a:moveTo>
                  <a:cubicBezTo>
                    <a:pt x="1881" y="9077"/>
                    <a:pt x="2366" y="8699"/>
                    <a:pt x="2538" y="8181"/>
                  </a:cubicBezTo>
                  <a:lnTo>
                    <a:pt x="14810" y="8181"/>
                  </a:lnTo>
                  <a:lnTo>
                    <a:pt x="14810" y="0"/>
                  </a:lnTo>
                  <a:lnTo>
                    <a:pt x="13989" y="0"/>
                  </a:lnTo>
                  <a:lnTo>
                    <a:pt x="13989" y="7360"/>
                  </a:lnTo>
                  <a:lnTo>
                    <a:pt x="2538" y="7360"/>
                  </a:lnTo>
                  <a:cubicBezTo>
                    <a:pt x="2366" y="6843"/>
                    <a:pt x="1881" y="6465"/>
                    <a:pt x="1306" y="6465"/>
                  </a:cubicBezTo>
                  <a:cubicBezTo>
                    <a:pt x="592" y="6465"/>
                    <a:pt x="0" y="7048"/>
                    <a:pt x="0" y="7771"/>
                  </a:cubicBezTo>
                  <a:cubicBezTo>
                    <a:pt x="0" y="8494"/>
                    <a:pt x="583" y="9077"/>
                    <a:pt x="1306" y="907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491225" y="2751225"/>
              <a:ext cx="298600" cy="123850"/>
            </a:xfrm>
            <a:custGeom>
              <a:avLst/>
              <a:gdLst/>
              <a:ahLst/>
              <a:cxnLst/>
              <a:rect l="l" t="t" r="r" b="b"/>
              <a:pathLst>
                <a:path w="11944" h="4954" extrusionOk="0">
                  <a:moveTo>
                    <a:pt x="1306" y="4953"/>
                  </a:moveTo>
                  <a:cubicBezTo>
                    <a:pt x="1881" y="4953"/>
                    <a:pt x="2366" y="4584"/>
                    <a:pt x="2538" y="4058"/>
                  </a:cubicBezTo>
                  <a:lnTo>
                    <a:pt x="11943" y="4058"/>
                  </a:lnTo>
                  <a:lnTo>
                    <a:pt x="11943" y="0"/>
                  </a:lnTo>
                  <a:lnTo>
                    <a:pt x="11122" y="0"/>
                  </a:lnTo>
                  <a:lnTo>
                    <a:pt x="11122" y="3245"/>
                  </a:lnTo>
                  <a:lnTo>
                    <a:pt x="2538" y="3245"/>
                  </a:lnTo>
                  <a:cubicBezTo>
                    <a:pt x="2366" y="2727"/>
                    <a:pt x="1881" y="2349"/>
                    <a:pt x="1306" y="2349"/>
                  </a:cubicBezTo>
                  <a:cubicBezTo>
                    <a:pt x="592" y="2349"/>
                    <a:pt x="0" y="2933"/>
                    <a:pt x="0" y="3655"/>
                  </a:cubicBezTo>
                  <a:cubicBezTo>
                    <a:pt x="0" y="4370"/>
                    <a:pt x="583" y="4953"/>
                    <a:pt x="1306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328100" y="2751225"/>
              <a:ext cx="333525" cy="123850"/>
            </a:xfrm>
            <a:custGeom>
              <a:avLst/>
              <a:gdLst/>
              <a:ahLst/>
              <a:cxnLst/>
              <a:rect l="l" t="t" r="r" b="b"/>
              <a:pathLst>
                <a:path w="13341" h="4954" extrusionOk="0">
                  <a:moveTo>
                    <a:pt x="1307" y="4953"/>
                  </a:moveTo>
                  <a:cubicBezTo>
                    <a:pt x="1882" y="4953"/>
                    <a:pt x="2366" y="4584"/>
                    <a:pt x="2539" y="4058"/>
                  </a:cubicBezTo>
                  <a:lnTo>
                    <a:pt x="13340" y="4058"/>
                  </a:lnTo>
                  <a:lnTo>
                    <a:pt x="13340" y="0"/>
                  </a:lnTo>
                  <a:lnTo>
                    <a:pt x="12519" y="0"/>
                  </a:lnTo>
                  <a:lnTo>
                    <a:pt x="12519" y="3245"/>
                  </a:lnTo>
                  <a:lnTo>
                    <a:pt x="2539" y="3245"/>
                  </a:lnTo>
                  <a:cubicBezTo>
                    <a:pt x="2366" y="2727"/>
                    <a:pt x="1882" y="2349"/>
                    <a:pt x="1307" y="2349"/>
                  </a:cubicBezTo>
                  <a:cubicBezTo>
                    <a:pt x="584" y="2349"/>
                    <a:pt x="1" y="2933"/>
                    <a:pt x="1" y="3655"/>
                  </a:cubicBezTo>
                  <a:cubicBezTo>
                    <a:pt x="1" y="4370"/>
                    <a:pt x="584" y="4953"/>
                    <a:pt x="1307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45750" y="2751225"/>
              <a:ext cx="421600" cy="1989275"/>
            </a:xfrm>
            <a:custGeom>
              <a:avLst/>
              <a:gdLst/>
              <a:ahLst/>
              <a:cxnLst/>
              <a:rect l="l" t="t" r="r" b="b"/>
              <a:pathLst>
                <a:path w="16864" h="79571" extrusionOk="0">
                  <a:moveTo>
                    <a:pt x="15968" y="77032"/>
                  </a:moveTo>
                  <a:lnTo>
                    <a:pt x="15968" y="29628"/>
                  </a:lnTo>
                  <a:lnTo>
                    <a:pt x="822" y="29628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0442"/>
                  </a:lnTo>
                  <a:lnTo>
                    <a:pt x="15155" y="30442"/>
                  </a:lnTo>
                  <a:lnTo>
                    <a:pt x="15155" y="77032"/>
                  </a:lnTo>
                  <a:cubicBezTo>
                    <a:pt x="14638" y="77205"/>
                    <a:pt x="14260" y="77689"/>
                    <a:pt x="14260" y="78264"/>
                  </a:cubicBezTo>
                  <a:cubicBezTo>
                    <a:pt x="14260" y="78987"/>
                    <a:pt x="14843" y="79570"/>
                    <a:pt x="15566" y="79570"/>
                  </a:cubicBezTo>
                  <a:cubicBezTo>
                    <a:pt x="16280" y="79570"/>
                    <a:pt x="16864" y="78987"/>
                    <a:pt x="16864" y="78264"/>
                  </a:cubicBezTo>
                  <a:cubicBezTo>
                    <a:pt x="16864" y="77689"/>
                    <a:pt x="16486" y="77205"/>
                    <a:pt x="15977" y="7703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8675" y="2751225"/>
              <a:ext cx="426350" cy="2248225"/>
            </a:xfrm>
            <a:custGeom>
              <a:avLst/>
              <a:gdLst/>
              <a:ahLst/>
              <a:cxnLst/>
              <a:rect l="l" t="t" r="r" b="b"/>
              <a:pathLst>
                <a:path w="17054" h="89929" extrusionOk="0">
                  <a:moveTo>
                    <a:pt x="16158" y="87398"/>
                  </a:moveTo>
                  <a:lnTo>
                    <a:pt x="16158" y="25226"/>
                  </a:lnTo>
                  <a:lnTo>
                    <a:pt x="822" y="25226"/>
                  </a:lnTo>
                  <a:lnTo>
                    <a:pt x="822" y="0"/>
                  </a:lnTo>
                  <a:lnTo>
                    <a:pt x="1" y="0"/>
                  </a:lnTo>
                  <a:lnTo>
                    <a:pt x="1" y="26039"/>
                  </a:lnTo>
                  <a:lnTo>
                    <a:pt x="15345" y="26039"/>
                  </a:lnTo>
                  <a:lnTo>
                    <a:pt x="15345" y="87398"/>
                  </a:lnTo>
                  <a:cubicBezTo>
                    <a:pt x="14819" y="87571"/>
                    <a:pt x="14449" y="88047"/>
                    <a:pt x="14449" y="88630"/>
                  </a:cubicBezTo>
                  <a:cubicBezTo>
                    <a:pt x="14449" y="89345"/>
                    <a:pt x="15033" y="89928"/>
                    <a:pt x="15747" y="89928"/>
                  </a:cubicBezTo>
                  <a:cubicBezTo>
                    <a:pt x="16470" y="89928"/>
                    <a:pt x="17053" y="89345"/>
                    <a:pt x="17053" y="88630"/>
                  </a:cubicBezTo>
                  <a:cubicBezTo>
                    <a:pt x="17053" y="88047"/>
                    <a:pt x="16676" y="87571"/>
                    <a:pt x="16158" y="873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353975" y="2751225"/>
              <a:ext cx="389575" cy="1484725"/>
            </a:xfrm>
            <a:custGeom>
              <a:avLst/>
              <a:gdLst/>
              <a:ahLst/>
              <a:cxnLst/>
              <a:rect l="l" t="t" r="r" b="b"/>
              <a:pathLst>
                <a:path w="15583" h="59389" extrusionOk="0">
                  <a:moveTo>
                    <a:pt x="14671" y="56850"/>
                  </a:moveTo>
                  <a:lnTo>
                    <a:pt x="14671" y="26022"/>
                  </a:lnTo>
                  <a:lnTo>
                    <a:pt x="822" y="12174"/>
                  </a:lnTo>
                  <a:lnTo>
                    <a:pt x="822" y="7713"/>
                  </a:lnTo>
                  <a:lnTo>
                    <a:pt x="15229" y="7713"/>
                  </a:lnTo>
                  <a:lnTo>
                    <a:pt x="15229" y="0"/>
                  </a:lnTo>
                  <a:lnTo>
                    <a:pt x="14408" y="0"/>
                  </a:lnTo>
                  <a:lnTo>
                    <a:pt x="14408" y="6892"/>
                  </a:lnTo>
                  <a:lnTo>
                    <a:pt x="1" y="6892"/>
                  </a:lnTo>
                  <a:lnTo>
                    <a:pt x="1" y="12510"/>
                  </a:lnTo>
                  <a:lnTo>
                    <a:pt x="13849" y="26359"/>
                  </a:lnTo>
                  <a:lnTo>
                    <a:pt x="13849" y="56858"/>
                  </a:lnTo>
                  <a:cubicBezTo>
                    <a:pt x="13340" y="57031"/>
                    <a:pt x="12979" y="57515"/>
                    <a:pt x="12979" y="58082"/>
                  </a:cubicBezTo>
                  <a:cubicBezTo>
                    <a:pt x="12979" y="58805"/>
                    <a:pt x="13554" y="59388"/>
                    <a:pt x="14277" y="59388"/>
                  </a:cubicBezTo>
                  <a:cubicBezTo>
                    <a:pt x="14999" y="59388"/>
                    <a:pt x="15583" y="58805"/>
                    <a:pt x="15583" y="58082"/>
                  </a:cubicBezTo>
                  <a:cubicBezTo>
                    <a:pt x="15583" y="57499"/>
                    <a:pt x="15197" y="57014"/>
                    <a:pt x="14671" y="5685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02025" y="2751225"/>
              <a:ext cx="382600" cy="1870775"/>
            </a:xfrm>
            <a:custGeom>
              <a:avLst/>
              <a:gdLst/>
              <a:ahLst/>
              <a:cxnLst/>
              <a:rect l="l" t="t" r="r" b="b"/>
              <a:pathLst>
                <a:path w="15304" h="74831" extrusionOk="0">
                  <a:moveTo>
                    <a:pt x="14408" y="72293"/>
                  </a:moveTo>
                  <a:lnTo>
                    <a:pt x="14408" y="24971"/>
                  </a:lnTo>
                  <a:lnTo>
                    <a:pt x="1980" y="12543"/>
                  </a:lnTo>
                  <a:lnTo>
                    <a:pt x="12856" y="12543"/>
                  </a:lnTo>
                  <a:lnTo>
                    <a:pt x="12856" y="0"/>
                  </a:lnTo>
                  <a:lnTo>
                    <a:pt x="12035" y="0"/>
                  </a:lnTo>
                  <a:lnTo>
                    <a:pt x="12035" y="11730"/>
                  </a:lnTo>
                  <a:lnTo>
                    <a:pt x="1" y="11730"/>
                  </a:lnTo>
                  <a:lnTo>
                    <a:pt x="13587" y="25308"/>
                  </a:lnTo>
                  <a:lnTo>
                    <a:pt x="13587" y="72293"/>
                  </a:lnTo>
                  <a:cubicBezTo>
                    <a:pt x="13069" y="72465"/>
                    <a:pt x="12692" y="72950"/>
                    <a:pt x="12692" y="73525"/>
                  </a:cubicBezTo>
                  <a:cubicBezTo>
                    <a:pt x="12692" y="74247"/>
                    <a:pt x="13283" y="74831"/>
                    <a:pt x="13998" y="74831"/>
                  </a:cubicBezTo>
                  <a:cubicBezTo>
                    <a:pt x="14721" y="74831"/>
                    <a:pt x="15304" y="74247"/>
                    <a:pt x="15304" y="73525"/>
                  </a:cubicBezTo>
                  <a:cubicBezTo>
                    <a:pt x="15304" y="72950"/>
                    <a:pt x="14926" y="72465"/>
                    <a:pt x="14408" y="722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5450" y="2751225"/>
              <a:ext cx="288975" cy="1665425"/>
            </a:xfrm>
            <a:custGeom>
              <a:avLst/>
              <a:gdLst/>
              <a:ahLst/>
              <a:cxnLst/>
              <a:rect l="l" t="t" r="r" b="b"/>
              <a:pathLst>
                <a:path w="11559" h="66617" extrusionOk="0">
                  <a:moveTo>
                    <a:pt x="10663" y="64078"/>
                  </a:moveTo>
                  <a:lnTo>
                    <a:pt x="10663" y="24774"/>
                  </a:lnTo>
                  <a:lnTo>
                    <a:pt x="1972" y="16092"/>
                  </a:lnTo>
                  <a:lnTo>
                    <a:pt x="7673" y="16092"/>
                  </a:lnTo>
                  <a:lnTo>
                    <a:pt x="7673" y="0"/>
                  </a:lnTo>
                  <a:lnTo>
                    <a:pt x="6851" y="0"/>
                  </a:lnTo>
                  <a:lnTo>
                    <a:pt x="6851" y="15270"/>
                  </a:lnTo>
                  <a:lnTo>
                    <a:pt x="1" y="15270"/>
                  </a:lnTo>
                  <a:lnTo>
                    <a:pt x="9841" y="25111"/>
                  </a:lnTo>
                  <a:lnTo>
                    <a:pt x="9841" y="64078"/>
                  </a:lnTo>
                  <a:cubicBezTo>
                    <a:pt x="9324" y="64251"/>
                    <a:pt x="8946" y="64736"/>
                    <a:pt x="8946" y="65311"/>
                  </a:cubicBezTo>
                  <a:cubicBezTo>
                    <a:pt x="8946" y="66033"/>
                    <a:pt x="9529" y="66617"/>
                    <a:pt x="10252" y="66617"/>
                  </a:cubicBezTo>
                  <a:cubicBezTo>
                    <a:pt x="10975" y="66617"/>
                    <a:pt x="11558" y="66033"/>
                    <a:pt x="11558" y="65311"/>
                  </a:cubicBezTo>
                  <a:cubicBezTo>
                    <a:pt x="11558" y="64736"/>
                    <a:pt x="11180" y="64251"/>
                    <a:pt x="10663" y="6407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28975" y="2751225"/>
              <a:ext cx="197150" cy="2033425"/>
            </a:xfrm>
            <a:custGeom>
              <a:avLst/>
              <a:gdLst/>
              <a:ahLst/>
              <a:cxnLst/>
              <a:rect l="l" t="t" r="r" b="b"/>
              <a:pathLst>
                <a:path w="7886" h="81337" extrusionOk="0">
                  <a:moveTo>
                    <a:pt x="1684" y="78798"/>
                  </a:moveTo>
                  <a:lnTo>
                    <a:pt x="1684" y="49318"/>
                  </a:lnTo>
                  <a:lnTo>
                    <a:pt x="7886" y="43116"/>
                  </a:lnTo>
                  <a:lnTo>
                    <a:pt x="7886" y="25061"/>
                  </a:lnTo>
                  <a:lnTo>
                    <a:pt x="1339" y="18515"/>
                  </a:lnTo>
                  <a:lnTo>
                    <a:pt x="1339" y="0"/>
                  </a:lnTo>
                  <a:lnTo>
                    <a:pt x="518" y="0"/>
                  </a:lnTo>
                  <a:lnTo>
                    <a:pt x="518" y="18852"/>
                  </a:lnTo>
                  <a:lnTo>
                    <a:pt x="7065" y="25398"/>
                  </a:lnTo>
                  <a:lnTo>
                    <a:pt x="7065" y="42779"/>
                  </a:lnTo>
                  <a:lnTo>
                    <a:pt x="863" y="48981"/>
                  </a:lnTo>
                  <a:lnTo>
                    <a:pt x="863" y="78815"/>
                  </a:lnTo>
                  <a:cubicBezTo>
                    <a:pt x="362" y="78995"/>
                    <a:pt x="0" y="79472"/>
                    <a:pt x="0" y="80038"/>
                  </a:cubicBezTo>
                  <a:cubicBezTo>
                    <a:pt x="0" y="80753"/>
                    <a:pt x="584" y="81336"/>
                    <a:pt x="1307" y="81336"/>
                  </a:cubicBezTo>
                  <a:cubicBezTo>
                    <a:pt x="2021" y="81336"/>
                    <a:pt x="2604" y="80753"/>
                    <a:pt x="2604" y="80038"/>
                  </a:cubicBezTo>
                  <a:cubicBezTo>
                    <a:pt x="2604" y="79447"/>
                    <a:pt x="2218" y="78962"/>
                    <a:pt x="1684" y="787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8075" y="2751225"/>
              <a:ext cx="194275" cy="2304475"/>
            </a:xfrm>
            <a:custGeom>
              <a:avLst/>
              <a:gdLst/>
              <a:ahLst/>
              <a:cxnLst/>
              <a:rect l="l" t="t" r="r" b="b"/>
              <a:pathLst>
                <a:path w="7771" h="92179" extrusionOk="0">
                  <a:moveTo>
                    <a:pt x="1709" y="89641"/>
                  </a:moveTo>
                  <a:lnTo>
                    <a:pt x="1709" y="47133"/>
                  </a:lnTo>
                  <a:lnTo>
                    <a:pt x="7771" y="41071"/>
                  </a:lnTo>
                  <a:lnTo>
                    <a:pt x="7771" y="26540"/>
                  </a:lnTo>
                  <a:lnTo>
                    <a:pt x="1380" y="20149"/>
                  </a:lnTo>
                  <a:lnTo>
                    <a:pt x="1380" y="0"/>
                  </a:lnTo>
                  <a:lnTo>
                    <a:pt x="559" y="0"/>
                  </a:lnTo>
                  <a:lnTo>
                    <a:pt x="559" y="20486"/>
                  </a:lnTo>
                  <a:lnTo>
                    <a:pt x="6949" y="26877"/>
                  </a:lnTo>
                  <a:lnTo>
                    <a:pt x="6949" y="40734"/>
                  </a:lnTo>
                  <a:lnTo>
                    <a:pt x="895" y="46796"/>
                  </a:lnTo>
                  <a:lnTo>
                    <a:pt x="895" y="89641"/>
                  </a:lnTo>
                  <a:cubicBezTo>
                    <a:pt x="370" y="89813"/>
                    <a:pt x="0" y="90298"/>
                    <a:pt x="0" y="90873"/>
                  </a:cubicBezTo>
                  <a:cubicBezTo>
                    <a:pt x="0" y="91596"/>
                    <a:pt x="583" y="92179"/>
                    <a:pt x="1298" y="92179"/>
                  </a:cubicBezTo>
                  <a:cubicBezTo>
                    <a:pt x="2021" y="92179"/>
                    <a:pt x="2604" y="91596"/>
                    <a:pt x="2604" y="90873"/>
                  </a:cubicBezTo>
                  <a:cubicBezTo>
                    <a:pt x="2604" y="90298"/>
                    <a:pt x="2226" y="89813"/>
                    <a:pt x="1709" y="896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216650" y="2751225"/>
              <a:ext cx="202300" cy="2193800"/>
            </a:xfrm>
            <a:custGeom>
              <a:avLst/>
              <a:gdLst/>
              <a:ahLst/>
              <a:cxnLst/>
              <a:rect l="l" t="t" r="r" b="b"/>
              <a:pathLst>
                <a:path w="8092" h="87752" extrusionOk="0">
                  <a:moveTo>
                    <a:pt x="1685" y="85205"/>
                  </a:moveTo>
                  <a:lnTo>
                    <a:pt x="1685" y="52012"/>
                  </a:lnTo>
                  <a:lnTo>
                    <a:pt x="8092" y="45605"/>
                  </a:lnTo>
                  <a:lnTo>
                    <a:pt x="8092" y="23254"/>
                  </a:lnTo>
                  <a:lnTo>
                    <a:pt x="1028" y="16190"/>
                  </a:lnTo>
                  <a:lnTo>
                    <a:pt x="1028" y="0"/>
                  </a:lnTo>
                  <a:lnTo>
                    <a:pt x="206" y="0"/>
                  </a:lnTo>
                  <a:lnTo>
                    <a:pt x="206" y="16535"/>
                  </a:lnTo>
                  <a:lnTo>
                    <a:pt x="7270" y="23591"/>
                  </a:lnTo>
                  <a:lnTo>
                    <a:pt x="7270" y="45268"/>
                  </a:lnTo>
                  <a:lnTo>
                    <a:pt x="863" y="51675"/>
                  </a:lnTo>
                  <a:lnTo>
                    <a:pt x="863" y="85222"/>
                  </a:lnTo>
                  <a:cubicBezTo>
                    <a:pt x="362" y="85402"/>
                    <a:pt x="1" y="85879"/>
                    <a:pt x="1" y="86445"/>
                  </a:cubicBezTo>
                  <a:cubicBezTo>
                    <a:pt x="1" y="87168"/>
                    <a:pt x="584" y="87751"/>
                    <a:pt x="1307" y="87751"/>
                  </a:cubicBezTo>
                  <a:cubicBezTo>
                    <a:pt x="2030" y="87751"/>
                    <a:pt x="2613" y="87168"/>
                    <a:pt x="2613" y="86445"/>
                  </a:cubicBezTo>
                  <a:cubicBezTo>
                    <a:pt x="2613" y="85854"/>
                    <a:pt x="2219" y="85369"/>
                    <a:pt x="1685" y="85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292025" y="2751225"/>
              <a:ext cx="225100" cy="1702800"/>
            </a:xfrm>
            <a:custGeom>
              <a:avLst/>
              <a:gdLst/>
              <a:ahLst/>
              <a:cxnLst/>
              <a:rect l="l" t="t" r="r" b="b"/>
              <a:pathLst>
                <a:path w="9004" h="68112" extrusionOk="0">
                  <a:moveTo>
                    <a:pt x="2744" y="65606"/>
                  </a:moveTo>
                  <a:lnTo>
                    <a:pt x="2744" y="53909"/>
                  </a:lnTo>
                  <a:lnTo>
                    <a:pt x="9003" y="47650"/>
                  </a:lnTo>
                  <a:lnTo>
                    <a:pt x="9003" y="22597"/>
                  </a:lnTo>
                  <a:lnTo>
                    <a:pt x="822" y="14416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14761"/>
                  </a:lnTo>
                  <a:lnTo>
                    <a:pt x="8182" y="22942"/>
                  </a:lnTo>
                  <a:lnTo>
                    <a:pt x="8182" y="47313"/>
                  </a:lnTo>
                  <a:lnTo>
                    <a:pt x="1931" y="53564"/>
                  </a:lnTo>
                  <a:lnTo>
                    <a:pt x="1931" y="65549"/>
                  </a:lnTo>
                  <a:cubicBezTo>
                    <a:pt x="1372" y="65697"/>
                    <a:pt x="953" y="66206"/>
                    <a:pt x="953" y="66806"/>
                  </a:cubicBezTo>
                  <a:cubicBezTo>
                    <a:pt x="953" y="67528"/>
                    <a:pt x="1536" y="68112"/>
                    <a:pt x="2259" y="68112"/>
                  </a:cubicBezTo>
                  <a:cubicBezTo>
                    <a:pt x="2974" y="68112"/>
                    <a:pt x="3565" y="67528"/>
                    <a:pt x="3565" y="66806"/>
                  </a:cubicBezTo>
                  <a:cubicBezTo>
                    <a:pt x="3565" y="66263"/>
                    <a:pt x="3220" y="65795"/>
                    <a:pt x="2744" y="655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668425" y="2751225"/>
              <a:ext cx="257750" cy="1525575"/>
            </a:xfrm>
            <a:custGeom>
              <a:avLst/>
              <a:gdLst/>
              <a:ahLst/>
              <a:cxnLst/>
              <a:rect l="l" t="t" r="r" b="b"/>
              <a:pathLst>
                <a:path w="10310" h="61023" extrusionOk="0">
                  <a:moveTo>
                    <a:pt x="1709" y="58485"/>
                  </a:moveTo>
                  <a:lnTo>
                    <a:pt x="1709" y="12272"/>
                  </a:lnTo>
                  <a:lnTo>
                    <a:pt x="10310" y="12272"/>
                  </a:lnTo>
                  <a:lnTo>
                    <a:pt x="10310" y="0"/>
                  </a:lnTo>
                  <a:lnTo>
                    <a:pt x="9488" y="0"/>
                  </a:lnTo>
                  <a:lnTo>
                    <a:pt x="9488" y="11451"/>
                  </a:lnTo>
                  <a:lnTo>
                    <a:pt x="896" y="11451"/>
                  </a:lnTo>
                  <a:lnTo>
                    <a:pt x="896" y="58493"/>
                  </a:lnTo>
                  <a:cubicBezTo>
                    <a:pt x="371" y="58665"/>
                    <a:pt x="1" y="59142"/>
                    <a:pt x="1" y="59725"/>
                  </a:cubicBezTo>
                  <a:cubicBezTo>
                    <a:pt x="1" y="60440"/>
                    <a:pt x="584" y="61023"/>
                    <a:pt x="1299" y="61023"/>
                  </a:cubicBezTo>
                  <a:cubicBezTo>
                    <a:pt x="2022" y="61023"/>
                    <a:pt x="2605" y="60440"/>
                    <a:pt x="2605" y="59725"/>
                  </a:cubicBezTo>
                  <a:cubicBezTo>
                    <a:pt x="2605" y="59142"/>
                    <a:pt x="2227" y="58665"/>
                    <a:pt x="1709" y="584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746875" y="2751225"/>
              <a:ext cx="267800" cy="1743875"/>
            </a:xfrm>
            <a:custGeom>
              <a:avLst/>
              <a:gdLst/>
              <a:ahLst/>
              <a:cxnLst/>
              <a:rect l="l" t="t" r="r" b="b"/>
              <a:pathLst>
                <a:path w="10712" h="69755" extrusionOk="0">
                  <a:moveTo>
                    <a:pt x="1717" y="67216"/>
                  </a:moveTo>
                  <a:lnTo>
                    <a:pt x="1717" y="16092"/>
                  </a:lnTo>
                  <a:lnTo>
                    <a:pt x="10712" y="16092"/>
                  </a:lnTo>
                  <a:lnTo>
                    <a:pt x="10712" y="0"/>
                  </a:lnTo>
                  <a:lnTo>
                    <a:pt x="9899" y="0"/>
                  </a:lnTo>
                  <a:lnTo>
                    <a:pt x="9899" y="15270"/>
                  </a:lnTo>
                  <a:lnTo>
                    <a:pt x="896" y="15270"/>
                  </a:lnTo>
                  <a:lnTo>
                    <a:pt x="896" y="67216"/>
                  </a:lnTo>
                  <a:cubicBezTo>
                    <a:pt x="379" y="67389"/>
                    <a:pt x="1" y="67873"/>
                    <a:pt x="1" y="68448"/>
                  </a:cubicBezTo>
                  <a:cubicBezTo>
                    <a:pt x="1" y="69163"/>
                    <a:pt x="584" y="69754"/>
                    <a:pt x="1307" y="69754"/>
                  </a:cubicBezTo>
                  <a:cubicBezTo>
                    <a:pt x="2030" y="69754"/>
                    <a:pt x="2613" y="69163"/>
                    <a:pt x="2613" y="68448"/>
                  </a:cubicBezTo>
                  <a:cubicBezTo>
                    <a:pt x="2613" y="67873"/>
                    <a:pt x="2235" y="67389"/>
                    <a:pt x="1717" y="6721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842375" y="2751225"/>
              <a:ext cx="250750" cy="1627850"/>
            </a:xfrm>
            <a:custGeom>
              <a:avLst/>
              <a:gdLst/>
              <a:ahLst/>
              <a:cxnLst/>
              <a:rect l="l" t="t" r="r" b="b"/>
              <a:pathLst>
                <a:path w="10030" h="65114" extrusionOk="0">
                  <a:moveTo>
                    <a:pt x="1717" y="62575"/>
                  </a:moveTo>
                  <a:lnTo>
                    <a:pt x="1717" y="20043"/>
                  </a:lnTo>
                  <a:lnTo>
                    <a:pt x="10030" y="20043"/>
                  </a:lnTo>
                  <a:lnTo>
                    <a:pt x="10030" y="0"/>
                  </a:lnTo>
                  <a:lnTo>
                    <a:pt x="9216" y="0"/>
                  </a:lnTo>
                  <a:lnTo>
                    <a:pt x="9216" y="19221"/>
                  </a:lnTo>
                  <a:lnTo>
                    <a:pt x="896" y="19221"/>
                  </a:lnTo>
                  <a:lnTo>
                    <a:pt x="896" y="62575"/>
                  </a:lnTo>
                  <a:cubicBezTo>
                    <a:pt x="378" y="62748"/>
                    <a:pt x="0" y="63232"/>
                    <a:pt x="0" y="63807"/>
                  </a:cubicBezTo>
                  <a:cubicBezTo>
                    <a:pt x="0" y="64530"/>
                    <a:pt x="583" y="65113"/>
                    <a:pt x="1306" y="65113"/>
                  </a:cubicBezTo>
                  <a:cubicBezTo>
                    <a:pt x="2029" y="65113"/>
                    <a:pt x="2612" y="64530"/>
                    <a:pt x="2612" y="63807"/>
                  </a:cubicBezTo>
                  <a:cubicBezTo>
                    <a:pt x="2612" y="63232"/>
                    <a:pt x="2234" y="62748"/>
                    <a:pt x="1717" y="625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227600" y="2751225"/>
              <a:ext cx="65125" cy="1413050"/>
            </a:xfrm>
            <a:custGeom>
              <a:avLst/>
              <a:gdLst/>
              <a:ahLst/>
              <a:cxnLst/>
              <a:rect l="l" t="t" r="r" b="b"/>
              <a:pathLst>
                <a:path w="2605" h="56522" extrusionOk="0">
                  <a:moveTo>
                    <a:pt x="1709" y="53992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53992"/>
                  </a:lnTo>
                  <a:cubicBezTo>
                    <a:pt x="379" y="54164"/>
                    <a:pt x="1" y="54649"/>
                    <a:pt x="1" y="55224"/>
                  </a:cubicBezTo>
                  <a:cubicBezTo>
                    <a:pt x="1" y="55938"/>
                    <a:pt x="584" y="56521"/>
                    <a:pt x="1307" y="56521"/>
                  </a:cubicBezTo>
                  <a:cubicBezTo>
                    <a:pt x="2022" y="56521"/>
                    <a:pt x="2605" y="55938"/>
                    <a:pt x="2605" y="55224"/>
                  </a:cubicBezTo>
                  <a:cubicBezTo>
                    <a:pt x="2605" y="54649"/>
                    <a:pt x="2235" y="54164"/>
                    <a:pt x="1718" y="5399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295775" y="2751225"/>
              <a:ext cx="65125" cy="1089200"/>
            </a:xfrm>
            <a:custGeom>
              <a:avLst/>
              <a:gdLst/>
              <a:ahLst/>
              <a:cxnLst/>
              <a:rect l="l" t="t" r="r" b="b"/>
              <a:pathLst>
                <a:path w="2605" h="43568" extrusionOk="0">
                  <a:moveTo>
                    <a:pt x="1709" y="41038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41038"/>
                  </a:lnTo>
                  <a:cubicBezTo>
                    <a:pt x="379" y="41210"/>
                    <a:pt x="1" y="41695"/>
                    <a:pt x="1" y="42270"/>
                  </a:cubicBezTo>
                  <a:cubicBezTo>
                    <a:pt x="1" y="42985"/>
                    <a:pt x="584" y="43568"/>
                    <a:pt x="1307" y="43568"/>
                  </a:cubicBezTo>
                  <a:cubicBezTo>
                    <a:pt x="2022" y="43568"/>
                    <a:pt x="2605" y="42985"/>
                    <a:pt x="2605" y="42270"/>
                  </a:cubicBezTo>
                  <a:cubicBezTo>
                    <a:pt x="2605" y="41695"/>
                    <a:pt x="2227" y="41210"/>
                    <a:pt x="1709" y="4103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0" name="Google Shape;40;p2"/>
          <p:cNvGrpSpPr/>
          <p:nvPr/>
        </p:nvGrpSpPr>
        <p:grpSpPr>
          <a:xfrm rot="10800000">
            <a:off x="9220461" y="-16"/>
            <a:ext cx="2064849" cy="4432283"/>
            <a:chOff x="5452016" y="2824589"/>
            <a:chExt cx="689908" cy="1480916"/>
          </a:xfrm>
        </p:grpSpPr>
        <p:sp>
          <p:nvSpPr>
            <p:cNvPr id="41" name="Google Shape;41;p2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-5400000">
            <a:off x="9585747" y="3538422"/>
            <a:ext cx="397557" cy="4815133"/>
            <a:chOff x="9" y="2835115"/>
            <a:chExt cx="134668" cy="1631069"/>
          </a:xfrm>
        </p:grpSpPr>
        <p:sp>
          <p:nvSpPr>
            <p:cNvPr id="55" name="Google Shape;55;p2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9" name="Google Shape;59;p2"/>
          <p:cNvSpPr txBox="1">
            <a:spLocks noGrp="1"/>
          </p:cNvSpPr>
          <p:nvPr>
            <p:ph type="ctrTitle"/>
          </p:nvPr>
        </p:nvSpPr>
        <p:spPr>
          <a:xfrm>
            <a:off x="950967" y="1114267"/>
            <a:ext cx="6991600" cy="22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2"/>
          <p:cNvSpPr txBox="1">
            <a:spLocks noGrp="1"/>
          </p:cNvSpPr>
          <p:nvPr>
            <p:ph type="subTitle" idx="1"/>
          </p:nvPr>
        </p:nvSpPr>
        <p:spPr>
          <a:xfrm>
            <a:off x="950967" y="3405467"/>
            <a:ext cx="6991600" cy="49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6166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64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3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16" name="Google Shape;316;p13"/>
          <p:cNvGrpSpPr/>
          <p:nvPr/>
        </p:nvGrpSpPr>
        <p:grpSpPr>
          <a:xfrm>
            <a:off x="540463" y="3429009"/>
            <a:ext cx="1325392" cy="4283039"/>
            <a:chOff x="2474121" y="2891575"/>
            <a:chExt cx="439279" cy="1419541"/>
          </a:xfrm>
        </p:grpSpPr>
        <p:sp>
          <p:nvSpPr>
            <p:cNvPr id="317" name="Google Shape;317;p13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avLst/>
              <a:gdLst/>
              <a:ahLst/>
              <a:cxnLst/>
              <a:rect l="l" t="t" r="r" b="b"/>
              <a:pathLst>
                <a:path w="32635" h="3039" extrusionOk="0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13"/>
            <p:cNvSpPr/>
            <p:nvPr/>
          </p:nvSpPr>
          <p:spPr>
            <a:xfrm rot="-5400000">
              <a:off x="2568095" y="3965811"/>
              <a:ext cx="504441" cy="186169"/>
            </a:xfrm>
            <a:custGeom>
              <a:avLst/>
              <a:gdLst/>
              <a:ahLst/>
              <a:cxnLst/>
              <a:rect l="l" t="t" r="r" b="b"/>
              <a:pathLst>
                <a:path w="11597" h="4280" extrusionOk="0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13"/>
            <p:cNvSpPr/>
            <p:nvPr/>
          </p:nvSpPr>
          <p:spPr>
            <a:xfrm rot="-5400000">
              <a:off x="2612136" y="4009852"/>
              <a:ext cx="452331" cy="150197"/>
            </a:xfrm>
            <a:custGeom>
              <a:avLst/>
              <a:gdLst/>
              <a:ahLst/>
              <a:cxnLst/>
              <a:rect l="l" t="t" r="r" b="b"/>
              <a:pathLst>
                <a:path w="10399" h="34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13"/>
            <p:cNvSpPr/>
            <p:nvPr/>
          </p:nvSpPr>
          <p:spPr>
            <a:xfrm rot="-5400000">
              <a:off x="2177879" y="3666157"/>
              <a:ext cx="1160818" cy="129101"/>
            </a:xfrm>
            <a:custGeom>
              <a:avLst/>
              <a:gdLst/>
              <a:ahLst/>
              <a:cxnLst/>
              <a:rect l="l" t="t" r="r" b="b"/>
              <a:pathLst>
                <a:path w="26687" h="2968" extrusionOk="0">
                  <a:moveTo>
                    <a:pt x="1" y="0"/>
                  </a:moveTo>
                  <a:lnTo>
                    <a:pt x="1" y="243"/>
                  </a:lnTo>
                  <a:lnTo>
                    <a:pt x="12310" y="243"/>
                  </a:lnTo>
                  <a:lnTo>
                    <a:pt x="12310" y="2739"/>
                  </a:lnTo>
                  <a:lnTo>
                    <a:pt x="25973" y="2739"/>
                  </a:lnTo>
                  <a:cubicBezTo>
                    <a:pt x="26030" y="2910"/>
                    <a:pt x="26159" y="2967"/>
                    <a:pt x="26330" y="2967"/>
                  </a:cubicBezTo>
                  <a:cubicBezTo>
                    <a:pt x="26572" y="2967"/>
                    <a:pt x="26687" y="2853"/>
                    <a:pt x="26687" y="2611"/>
                  </a:cubicBezTo>
                  <a:cubicBezTo>
                    <a:pt x="26687" y="2439"/>
                    <a:pt x="26572" y="2254"/>
                    <a:pt x="26330" y="2254"/>
                  </a:cubicBezTo>
                  <a:cubicBezTo>
                    <a:pt x="26159" y="2254"/>
                    <a:pt x="26030" y="2382"/>
                    <a:pt x="25973" y="2496"/>
                  </a:cubicBezTo>
                  <a:lnTo>
                    <a:pt x="12538" y="2496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13"/>
            <p:cNvSpPr/>
            <p:nvPr/>
          </p:nvSpPr>
          <p:spPr>
            <a:xfrm rot="-5400000">
              <a:off x="2081076" y="3607849"/>
              <a:ext cx="1271867" cy="134668"/>
            </a:xfrm>
            <a:custGeom>
              <a:avLst/>
              <a:gdLst/>
              <a:ahLst/>
              <a:cxnLst/>
              <a:rect l="l" t="t" r="r" b="b"/>
              <a:pathLst>
                <a:path w="29240" h="3096" extrusionOk="0">
                  <a:moveTo>
                    <a:pt x="1" y="1"/>
                  </a:moveTo>
                  <a:lnTo>
                    <a:pt x="1" y="243"/>
                  </a:lnTo>
                  <a:lnTo>
                    <a:pt x="13436" y="243"/>
                  </a:lnTo>
                  <a:lnTo>
                    <a:pt x="13436" y="2853"/>
                  </a:lnTo>
                  <a:lnTo>
                    <a:pt x="28526" y="2853"/>
                  </a:lnTo>
                  <a:cubicBezTo>
                    <a:pt x="28526" y="2967"/>
                    <a:pt x="28712" y="3096"/>
                    <a:pt x="28883" y="3096"/>
                  </a:cubicBezTo>
                  <a:cubicBezTo>
                    <a:pt x="29068" y="3096"/>
                    <a:pt x="29240" y="2910"/>
                    <a:pt x="29240" y="2739"/>
                  </a:cubicBezTo>
                  <a:cubicBezTo>
                    <a:pt x="29240" y="2497"/>
                    <a:pt x="29068" y="2326"/>
                    <a:pt x="28883" y="2326"/>
                  </a:cubicBezTo>
                  <a:cubicBezTo>
                    <a:pt x="28712" y="2326"/>
                    <a:pt x="28526" y="2440"/>
                    <a:pt x="28526" y="2611"/>
                  </a:cubicBezTo>
                  <a:lnTo>
                    <a:pt x="13679" y="2611"/>
                  </a:lnTo>
                  <a:lnTo>
                    <a:pt x="1367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13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avLst/>
              <a:gdLst/>
              <a:ahLst/>
              <a:cxnLst/>
              <a:rect l="l" t="t" r="r" b="b"/>
              <a:pathLst>
                <a:path w="27871" h="2925" extrusionOk="0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13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avLst/>
              <a:gdLst/>
              <a:ahLst/>
              <a:cxnLst/>
              <a:rect l="l" t="t" r="r" b="b"/>
              <a:pathLst>
                <a:path w="25375" h="771" extrusionOk="0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13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avLst/>
              <a:gdLst/>
              <a:ahLst/>
              <a:cxnLst/>
              <a:rect l="l" t="t" r="r" b="b"/>
              <a:pathLst>
                <a:path w="21638" h="771" extrusionOk="0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5" name="Google Shape;325;p13"/>
          <p:cNvGrpSpPr/>
          <p:nvPr/>
        </p:nvGrpSpPr>
        <p:grpSpPr>
          <a:xfrm rot="-5400000">
            <a:off x="11446616" y="218674"/>
            <a:ext cx="1627896" cy="3904481"/>
            <a:chOff x="3117442" y="2754471"/>
            <a:chExt cx="648978" cy="1556645"/>
          </a:xfrm>
        </p:grpSpPr>
        <p:sp>
          <p:nvSpPr>
            <p:cNvPr id="326" name="Google Shape;326;p13"/>
            <p:cNvSpPr/>
            <p:nvPr/>
          </p:nvSpPr>
          <p:spPr>
            <a:xfrm rot="-5400000">
              <a:off x="2522788" y="3592320"/>
              <a:ext cx="1313451" cy="124142"/>
            </a:xfrm>
            <a:custGeom>
              <a:avLst/>
              <a:gdLst/>
              <a:ahLst/>
              <a:cxnLst/>
              <a:rect l="l" t="t" r="r" b="b"/>
              <a:pathLst>
                <a:path w="30196" h="2854" extrusionOk="0">
                  <a:moveTo>
                    <a:pt x="15276" y="1"/>
                  </a:moveTo>
                  <a:lnTo>
                    <a:pt x="12666" y="2625"/>
                  </a:lnTo>
                  <a:lnTo>
                    <a:pt x="1" y="2625"/>
                  </a:lnTo>
                  <a:lnTo>
                    <a:pt x="1" y="2854"/>
                  </a:lnTo>
                  <a:lnTo>
                    <a:pt x="12780" y="2854"/>
                  </a:lnTo>
                  <a:lnTo>
                    <a:pt x="15390" y="243"/>
                  </a:lnTo>
                  <a:lnTo>
                    <a:pt x="23235" y="243"/>
                  </a:lnTo>
                  <a:lnTo>
                    <a:pt x="25374" y="2383"/>
                  </a:lnTo>
                  <a:lnTo>
                    <a:pt x="29425" y="2383"/>
                  </a:lnTo>
                  <a:cubicBezTo>
                    <a:pt x="29482" y="2554"/>
                    <a:pt x="29596" y="2625"/>
                    <a:pt x="29782" y="2625"/>
                  </a:cubicBezTo>
                  <a:cubicBezTo>
                    <a:pt x="30010" y="2625"/>
                    <a:pt x="30195" y="2497"/>
                    <a:pt x="30195" y="2269"/>
                  </a:cubicBezTo>
                  <a:cubicBezTo>
                    <a:pt x="30195" y="2083"/>
                    <a:pt x="30010" y="1912"/>
                    <a:pt x="29782" y="1912"/>
                  </a:cubicBezTo>
                  <a:cubicBezTo>
                    <a:pt x="29653" y="1912"/>
                    <a:pt x="29482" y="1969"/>
                    <a:pt x="29425" y="2140"/>
                  </a:cubicBezTo>
                  <a:lnTo>
                    <a:pt x="25503" y="2140"/>
                  </a:lnTo>
                  <a:lnTo>
                    <a:pt x="233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13"/>
            <p:cNvSpPr/>
            <p:nvPr/>
          </p:nvSpPr>
          <p:spPr>
            <a:xfrm rot="-5400000">
              <a:off x="3104412" y="3972336"/>
              <a:ext cx="644024" cy="33537"/>
            </a:xfrm>
            <a:custGeom>
              <a:avLst/>
              <a:gdLst/>
              <a:ahLst/>
              <a:cxnLst/>
              <a:rect l="l" t="t" r="r" b="b"/>
              <a:pathLst>
                <a:path w="14806" h="771" extrusionOk="0">
                  <a:moveTo>
                    <a:pt x="14392" y="1"/>
                  </a:moveTo>
                  <a:cubicBezTo>
                    <a:pt x="14264" y="1"/>
                    <a:pt x="14092" y="115"/>
                    <a:pt x="14035" y="300"/>
                  </a:cubicBezTo>
                  <a:lnTo>
                    <a:pt x="1" y="300"/>
                  </a:lnTo>
                  <a:lnTo>
                    <a:pt x="1" y="543"/>
                  </a:lnTo>
                  <a:lnTo>
                    <a:pt x="14035" y="543"/>
                  </a:lnTo>
                  <a:cubicBezTo>
                    <a:pt x="14092" y="657"/>
                    <a:pt x="14264" y="771"/>
                    <a:pt x="14392" y="771"/>
                  </a:cubicBezTo>
                  <a:cubicBezTo>
                    <a:pt x="14620" y="771"/>
                    <a:pt x="14806" y="600"/>
                    <a:pt x="14806" y="414"/>
                  </a:cubicBezTo>
                  <a:cubicBezTo>
                    <a:pt x="14806" y="186"/>
                    <a:pt x="14620" y="1"/>
                    <a:pt x="1439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13"/>
            <p:cNvSpPr/>
            <p:nvPr/>
          </p:nvSpPr>
          <p:spPr>
            <a:xfrm rot="-5400000">
              <a:off x="3456174" y="4000870"/>
              <a:ext cx="452331" cy="168161"/>
            </a:xfrm>
            <a:custGeom>
              <a:avLst/>
              <a:gdLst/>
              <a:ahLst/>
              <a:cxnLst/>
              <a:rect l="l" t="t" r="r" b="b"/>
              <a:pathLst>
                <a:path w="10399" h="3866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3153"/>
                  </a:lnTo>
                  <a:cubicBezTo>
                    <a:pt x="9757" y="3153"/>
                    <a:pt x="9628" y="3338"/>
                    <a:pt x="9628" y="3509"/>
                  </a:cubicBezTo>
                  <a:cubicBezTo>
                    <a:pt x="9628" y="3695"/>
                    <a:pt x="9814" y="3866"/>
                    <a:pt x="10042" y="3866"/>
                  </a:cubicBezTo>
                  <a:cubicBezTo>
                    <a:pt x="10227" y="3866"/>
                    <a:pt x="10398" y="3695"/>
                    <a:pt x="10398" y="3509"/>
                  </a:cubicBezTo>
                  <a:cubicBezTo>
                    <a:pt x="10398" y="3338"/>
                    <a:pt x="10284" y="3153"/>
                    <a:pt x="10170" y="3153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13"/>
            <p:cNvSpPr/>
            <p:nvPr/>
          </p:nvSpPr>
          <p:spPr>
            <a:xfrm rot="-5400000">
              <a:off x="3085206" y="3642908"/>
              <a:ext cx="1140330" cy="196087"/>
            </a:xfrm>
            <a:custGeom>
              <a:avLst/>
              <a:gdLst/>
              <a:ahLst/>
              <a:cxnLst/>
              <a:rect l="l" t="t" r="r" b="b"/>
              <a:pathLst>
                <a:path w="26216" h="4508" extrusionOk="0">
                  <a:moveTo>
                    <a:pt x="25859" y="0"/>
                  </a:moveTo>
                  <a:cubicBezTo>
                    <a:pt x="25674" y="0"/>
                    <a:pt x="25560" y="114"/>
                    <a:pt x="25503" y="229"/>
                  </a:cubicBezTo>
                  <a:lnTo>
                    <a:pt x="16531" y="229"/>
                  </a:lnTo>
                  <a:lnTo>
                    <a:pt x="12481" y="4279"/>
                  </a:lnTo>
                  <a:lnTo>
                    <a:pt x="11240" y="4279"/>
                  </a:lnTo>
                  <a:lnTo>
                    <a:pt x="11240" y="57"/>
                  </a:lnTo>
                  <a:lnTo>
                    <a:pt x="1" y="57"/>
                  </a:lnTo>
                  <a:lnTo>
                    <a:pt x="1" y="286"/>
                  </a:lnTo>
                  <a:lnTo>
                    <a:pt x="10997" y="286"/>
                  </a:lnTo>
                  <a:lnTo>
                    <a:pt x="10997" y="4507"/>
                  </a:lnTo>
                  <a:lnTo>
                    <a:pt x="12609" y="4507"/>
                  </a:lnTo>
                  <a:lnTo>
                    <a:pt x="16645" y="471"/>
                  </a:lnTo>
                  <a:lnTo>
                    <a:pt x="25503" y="471"/>
                  </a:lnTo>
                  <a:cubicBezTo>
                    <a:pt x="25560" y="642"/>
                    <a:pt x="25674" y="771"/>
                    <a:pt x="25859" y="771"/>
                  </a:cubicBezTo>
                  <a:cubicBezTo>
                    <a:pt x="26087" y="771"/>
                    <a:pt x="26216" y="585"/>
                    <a:pt x="26216" y="357"/>
                  </a:cubicBezTo>
                  <a:cubicBezTo>
                    <a:pt x="26216" y="171"/>
                    <a:pt x="26087" y="0"/>
                    <a:pt x="258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13"/>
            <p:cNvSpPr/>
            <p:nvPr/>
          </p:nvSpPr>
          <p:spPr>
            <a:xfrm rot="-5400000">
              <a:off x="2913348" y="3546126"/>
              <a:ext cx="1336374" cy="193607"/>
            </a:xfrm>
            <a:custGeom>
              <a:avLst/>
              <a:gdLst/>
              <a:ahLst/>
              <a:cxnLst/>
              <a:rect l="l" t="t" r="r" b="b"/>
              <a:pathLst>
                <a:path w="30723" h="4451" extrusionOk="0">
                  <a:moveTo>
                    <a:pt x="30309" y="1"/>
                  </a:moveTo>
                  <a:cubicBezTo>
                    <a:pt x="30195" y="1"/>
                    <a:pt x="30010" y="115"/>
                    <a:pt x="29953" y="300"/>
                  </a:cubicBezTo>
                  <a:lnTo>
                    <a:pt x="16232" y="300"/>
                  </a:lnTo>
                  <a:lnTo>
                    <a:pt x="12609" y="3866"/>
                  </a:lnTo>
                  <a:lnTo>
                    <a:pt x="12609" y="714"/>
                  </a:lnTo>
                  <a:lnTo>
                    <a:pt x="1" y="714"/>
                  </a:lnTo>
                  <a:lnTo>
                    <a:pt x="1" y="956"/>
                  </a:lnTo>
                  <a:lnTo>
                    <a:pt x="12367" y="956"/>
                  </a:lnTo>
                  <a:lnTo>
                    <a:pt x="12367" y="4451"/>
                  </a:lnTo>
                  <a:lnTo>
                    <a:pt x="16346" y="528"/>
                  </a:lnTo>
                  <a:lnTo>
                    <a:pt x="29953" y="528"/>
                  </a:lnTo>
                  <a:cubicBezTo>
                    <a:pt x="30010" y="657"/>
                    <a:pt x="30195" y="771"/>
                    <a:pt x="30309" y="771"/>
                  </a:cubicBezTo>
                  <a:cubicBezTo>
                    <a:pt x="30552" y="771"/>
                    <a:pt x="30723" y="600"/>
                    <a:pt x="30723" y="414"/>
                  </a:cubicBezTo>
                  <a:cubicBezTo>
                    <a:pt x="30723" y="172"/>
                    <a:pt x="30552" y="1"/>
                    <a:pt x="3030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13"/>
            <p:cNvSpPr/>
            <p:nvPr/>
          </p:nvSpPr>
          <p:spPr>
            <a:xfrm rot="-5400000">
              <a:off x="2875811" y="3622116"/>
              <a:ext cx="1233415" cy="144586"/>
            </a:xfrm>
            <a:custGeom>
              <a:avLst/>
              <a:gdLst/>
              <a:ahLst/>
              <a:cxnLst/>
              <a:rect l="l" t="t" r="r" b="b"/>
              <a:pathLst>
                <a:path w="28356" h="3324" extrusionOk="0">
                  <a:moveTo>
                    <a:pt x="27942" y="0"/>
                  </a:moveTo>
                  <a:cubicBezTo>
                    <a:pt x="27813" y="0"/>
                    <a:pt x="27642" y="114"/>
                    <a:pt x="27585" y="228"/>
                  </a:cubicBezTo>
                  <a:lnTo>
                    <a:pt x="16175" y="228"/>
                  </a:lnTo>
                  <a:lnTo>
                    <a:pt x="13679" y="2796"/>
                  </a:lnTo>
                  <a:lnTo>
                    <a:pt x="13679" y="1127"/>
                  </a:lnTo>
                  <a:lnTo>
                    <a:pt x="1" y="1127"/>
                  </a:lnTo>
                  <a:lnTo>
                    <a:pt x="1" y="1369"/>
                  </a:lnTo>
                  <a:lnTo>
                    <a:pt x="13436" y="1369"/>
                  </a:lnTo>
                  <a:lnTo>
                    <a:pt x="13436" y="3323"/>
                  </a:lnTo>
                  <a:lnTo>
                    <a:pt x="16289" y="471"/>
                  </a:lnTo>
                  <a:lnTo>
                    <a:pt x="27585" y="471"/>
                  </a:lnTo>
                  <a:cubicBezTo>
                    <a:pt x="27642" y="656"/>
                    <a:pt x="27813" y="770"/>
                    <a:pt x="27942" y="770"/>
                  </a:cubicBezTo>
                  <a:cubicBezTo>
                    <a:pt x="28170" y="770"/>
                    <a:pt x="28355" y="585"/>
                    <a:pt x="28355" y="357"/>
                  </a:cubicBezTo>
                  <a:cubicBezTo>
                    <a:pt x="28355" y="171"/>
                    <a:pt x="28170" y="0"/>
                    <a:pt x="2794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13"/>
            <p:cNvSpPr/>
            <p:nvPr/>
          </p:nvSpPr>
          <p:spPr>
            <a:xfrm rot="-5400000">
              <a:off x="2601887" y="3552324"/>
              <a:ext cx="1419541" cy="98043"/>
            </a:xfrm>
            <a:custGeom>
              <a:avLst/>
              <a:gdLst/>
              <a:ahLst/>
              <a:cxnLst/>
              <a:rect l="l" t="t" r="r" b="b"/>
              <a:pathLst>
                <a:path w="32635" h="2254" extrusionOk="0">
                  <a:moveTo>
                    <a:pt x="16289" y="0"/>
                  </a:moveTo>
                  <a:lnTo>
                    <a:pt x="14321" y="1897"/>
                  </a:lnTo>
                  <a:lnTo>
                    <a:pt x="1" y="1897"/>
                  </a:lnTo>
                  <a:lnTo>
                    <a:pt x="1" y="2140"/>
                  </a:lnTo>
                  <a:lnTo>
                    <a:pt x="14449" y="2140"/>
                  </a:lnTo>
                  <a:lnTo>
                    <a:pt x="16346" y="229"/>
                  </a:lnTo>
                  <a:lnTo>
                    <a:pt x="21395" y="229"/>
                  </a:lnTo>
                  <a:lnTo>
                    <a:pt x="23178" y="2012"/>
                  </a:lnTo>
                  <a:lnTo>
                    <a:pt x="31864" y="2012"/>
                  </a:lnTo>
                  <a:cubicBezTo>
                    <a:pt x="31921" y="2197"/>
                    <a:pt x="32092" y="2254"/>
                    <a:pt x="32221" y="2254"/>
                  </a:cubicBezTo>
                  <a:cubicBezTo>
                    <a:pt x="32449" y="2254"/>
                    <a:pt x="32634" y="2140"/>
                    <a:pt x="32634" y="1897"/>
                  </a:cubicBezTo>
                  <a:cubicBezTo>
                    <a:pt x="32634" y="1655"/>
                    <a:pt x="32449" y="1541"/>
                    <a:pt x="32221" y="1541"/>
                  </a:cubicBezTo>
                  <a:cubicBezTo>
                    <a:pt x="32035" y="1541"/>
                    <a:pt x="31921" y="1655"/>
                    <a:pt x="31864" y="1783"/>
                  </a:cubicBezTo>
                  <a:lnTo>
                    <a:pt x="23306" y="1783"/>
                  </a:lnTo>
                  <a:lnTo>
                    <a:pt x="2152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13"/>
            <p:cNvSpPr/>
            <p:nvPr/>
          </p:nvSpPr>
          <p:spPr>
            <a:xfrm rot="-5400000">
              <a:off x="2574592" y="3483446"/>
              <a:ext cx="1556645" cy="98696"/>
            </a:xfrm>
            <a:custGeom>
              <a:avLst/>
              <a:gdLst/>
              <a:ahLst/>
              <a:cxnLst/>
              <a:rect l="l" t="t" r="r" b="b"/>
              <a:pathLst>
                <a:path w="35787" h="2269" extrusionOk="0">
                  <a:moveTo>
                    <a:pt x="16703" y="1"/>
                  </a:moveTo>
                  <a:lnTo>
                    <a:pt x="14806" y="1841"/>
                  </a:lnTo>
                  <a:lnTo>
                    <a:pt x="1" y="1841"/>
                  </a:lnTo>
                  <a:lnTo>
                    <a:pt x="1" y="2083"/>
                  </a:lnTo>
                  <a:lnTo>
                    <a:pt x="14920" y="2083"/>
                  </a:lnTo>
                  <a:lnTo>
                    <a:pt x="16760" y="243"/>
                  </a:lnTo>
                  <a:lnTo>
                    <a:pt x="20810" y="243"/>
                  </a:lnTo>
                  <a:lnTo>
                    <a:pt x="22593" y="2026"/>
                  </a:lnTo>
                  <a:lnTo>
                    <a:pt x="35002" y="2026"/>
                  </a:lnTo>
                  <a:cubicBezTo>
                    <a:pt x="35073" y="2140"/>
                    <a:pt x="35244" y="2269"/>
                    <a:pt x="35358" y="2269"/>
                  </a:cubicBezTo>
                  <a:cubicBezTo>
                    <a:pt x="35601" y="2269"/>
                    <a:pt x="35786" y="2083"/>
                    <a:pt x="35786" y="1912"/>
                  </a:cubicBezTo>
                  <a:cubicBezTo>
                    <a:pt x="35786" y="1670"/>
                    <a:pt x="35601" y="1484"/>
                    <a:pt x="35358" y="1484"/>
                  </a:cubicBezTo>
                  <a:cubicBezTo>
                    <a:pt x="35244" y="1484"/>
                    <a:pt x="35073" y="1613"/>
                    <a:pt x="35002" y="1784"/>
                  </a:cubicBezTo>
                  <a:lnTo>
                    <a:pt x="22650" y="1784"/>
                  </a:lnTo>
                  <a:lnTo>
                    <a:pt x="2092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13"/>
            <p:cNvSpPr/>
            <p:nvPr/>
          </p:nvSpPr>
          <p:spPr>
            <a:xfrm rot="-5400000">
              <a:off x="2516589" y="3511045"/>
              <a:ext cx="1499576" cy="100566"/>
            </a:xfrm>
            <a:custGeom>
              <a:avLst/>
              <a:gdLst/>
              <a:ahLst/>
              <a:cxnLst/>
              <a:rect l="l" t="t" r="r" b="b"/>
              <a:pathLst>
                <a:path w="34475" h="2312" extrusionOk="0">
                  <a:moveTo>
                    <a:pt x="15747" y="1"/>
                  </a:moveTo>
                  <a:lnTo>
                    <a:pt x="13679" y="2012"/>
                  </a:lnTo>
                  <a:lnTo>
                    <a:pt x="1" y="2012"/>
                  </a:lnTo>
                  <a:lnTo>
                    <a:pt x="1" y="2254"/>
                  </a:lnTo>
                  <a:lnTo>
                    <a:pt x="13793" y="2254"/>
                  </a:lnTo>
                  <a:lnTo>
                    <a:pt x="15818" y="229"/>
                  </a:lnTo>
                  <a:lnTo>
                    <a:pt x="22108" y="229"/>
                  </a:lnTo>
                  <a:lnTo>
                    <a:pt x="24019" y="2069"/>
                  </a:lnTo>
                  <a:lnTo>
                    <a:pt x="33761" y="2069"/>
                  </a:lnTo>
                  <a:cubicBezTo>
                    <a:pt x="33818" y="2197"/>
                    <a:pt x="33932" y="2311"/>
                    <a:pt x="34117" y="2311"/>
                  </a:cubicBezTo>
                  <a:cubicBezTo>
                    <a:pt x="34289" y="2311"/>
                    <a:pt x="34474" y="2140"/>
                    <a:pt x="34474" y="1955"/>
                  </a:cubicBezTo>
                  <a:cubicBezTo>
                    <a:pt x="34474" y="1712"/>
                    <a:pt x="34289" y="1541"/>
                    <a:pt x="34117" y="1541"/>
                  </a:cubicBezTo>
                  <a:cubicBezTo>
                    <a:pt x="33932" y="1541"/>
                    <a:pt x="33761" y="1655"/>
                    <a:pt x="33761" y="1841"/>
                  </a:cubicBezTo>
                  <a:lnTo>
                    <a:pt x="24076" y="1841"/>
                  </a:lnTo>
                  <a:lnTo>
                    <a:pt x="222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13"/>
            <p:cNvSpPr/>
            <p:nvPr/>
          </p:nvSpPr>
          <p:spPr>
            <a:xfrm rot="-5400000">
              <a:off x="2595407" y="3628314"/>
              <a:ext cx="1251380" cy="114224"/>
            </a:xfrm>
            <a:custGeom>
              <a:avLst/>
              <a:gdLst/>
              <a:ahLst/>
              <a:cxnLst/>
              <a:rect l="l" t="t" r="r" b="b"/>
              <a:pathLst>
                <a:path w="28769" h="2626" extrusionOk="0">
                  <a:moveTo>
                    <a:pt x="15519" y="1"/>
                  </a:moveTo>
                  <a:lnTo>
                    <a:pt x="13137" y="2383"/>
                  </a:lnTo>
                  <a:lnTo>
                    <a:pt x="1" y="2383"/>
                  </a:lnTo>
                  <a:lnTo>
                    <a:pt x="1" y="2625"/>
                  </a:lnTo>
                  <a:lnTo>
                    <a:pt x="13251" y="2625"/>
                  </a:lnTo>
                  <a:lnTo>
                    <a:pt x="15633" y="243"/>
                  </a:lnTo>
                  <a:lnTo>
                    <a:pt x="22707" y="243"/>
                  </a:lnTo>
                  <a:lnTo>
                    <a:pt x="24547" y="2083"/>
                  </a:lnTo>
                  <a:lnTo>
                    <a:pt x="28056" y="2083"/>
                  </a:lnTo>
                  <a:cubicBezTo>
                    <a:pt x="28056" y="2268"/>
                    <a:pt x="28227" y="2383"/>
                    <a:pt x="28412" y="2383"/>
                  </a:cubicBezTo>
                  <a:cubicBezTo>
                    <a:pt x="28583" y="2383"/>
                    <a:pt x="28769" y="2197"/>
                    <a:pt x="28769" y="1969"/>
                  </a:cubicBezTo>
                  <a:cubicBezTo>
                    <a:pt x="28769" y="1784"/>
                    <a:pt x="28583" y="1612"/>
                    <a:pt x="28412" y="1612"/>
                  </a:cubicBezTo>
                  <a:cubicBezTo>
                    <a:pt x="28227" y="1612"/>
                    <a:pt x="28113" y="1726"/>
                    <a:pt x="28056" y="1841"/>
                  </a:cubicBezTo>
                  <a:lnTo>
                    <a:pt x="24661" y="1841"/>
                  </a:lnTo>
                  <a:lnTo>
                    <a:pt x="2282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36" name="Google Shape;336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13"/>
          <p:cNvSpPr txBox="1">
            <a:spLocks noGrp="1"/>
          </p:cNvSpPr>
          <p:nvPr>
            <p:ph type="subTitle" idx="1"/>
          </p:nvPr>
        </p:nvSpPr>
        <p:spPr>
          <a:xfrm>
            <a:off x="2348417" y="3036545"/>
            <a:ext cx="3365200" cy="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2"/>
          </p:nvPr>
        </p:nvSpPr>
        <p:spPr>
          <a:xfrm>
            <a:off x="6478451" y="3036545"/>
            <a:ext cx="3365200" cy="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3"/>
          </p:nvPr>
        </p:nvSpPr>
        <p:spPr>
          <a:xfrm>
            <a:off x="2348417" y="5298112"/>
            <a:ext cx="3365200" cy="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subTitle" idx="4"/>
          </p:nvPr>
        </p:nvSpPr>
        <p:spPr>
          <a:xfrm>
            <a:off x="6478451" y="5298112"/>
            <a:ext cx="3365200" cy="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title" idx="5" hasCustomPrompt="1"/>
          </p:nvPr>
        </p:nvSpPr>
        <p:spPr>
          <a:xfrm>
            <a:off x="3519181" y="1727200"/>
            <a:ext cx="1022800" cy="7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2" name="Google Shape;342;p13"/>
          <p:cNvSpPr txBox="1">
            <a:spLocks noGrp="1"/>
          </p:cNvSpPr>
          <p:nvPr>
            <p:ph type="title" idx="6" hasCustomPrompt="1"/>
          </p:nvPr>
        </p:nvSpPr>
        <p:spPr>
          <a:xfrm>
            <a:off x="3519181" y="4022433"/>
            <a:ext cx="1022800" cy="7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7" hasCustomPrompt="1"/>
          </p:nvPr>
        </p:nvSpPr>
        <p:spPr>
          <a:xfrm>
            <a:off x="7649215" y="1727200"/>
            <a:ext cx="1022800" cy="7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4" name="Google Shape;344;p13"/>
          <p:cNvSpPr txBox="1">
            <a:spLocks noGrp="1"/>
          </p:cNvSpPr>
          <p:nvPr>
            <p:ph type="title" idx="8" hasCustomPrompt="1"/>
          </p:nvPr>
        </p:nvSpPr>
        <p:spPr>
          <a:xfrm>
            <a:off x="7649215" y="4022433"/>
            <a:ext cx="1022800" cy="7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9"/>
          </p:nvPr>
        </p:nvSpPr>
        <p:spPr>
          <a:xfrm>
            <a:off x="2348433" y="2468000"/>
            <a:ext cx="33652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subTitle" idx="13"/>
          </p:nvPr>
        </p:nvSpPr>
        <p:spPr>
          <a:xfrm>
            <a:off x="6478468" y="2468000"/>
            <a:ext cx="33652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subTitle" idx="14"/>
          </p:nvPr>
        </p:nvSpPr>
        <p:spPr>
          <a:xfrm>
            <a:off x="2348433" y="4729567"/>
            <a:ext cx="33652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subTitle" idx="15"/>
          </p:nvPr>
        </p:nvSpPr>
        <p:spPr>
          <a:xfrm>
            <a:off x="6478468" y="4729567"/>
            <a:ext cx="33652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1838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4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1" name="Google Shape;351;p14"/>
          <p:cNvGrpSpPr/>
          <p:nvPr/>
        </p:nvGrpSpPr>
        <p:grpSpPr>
          <a:xfrm>
            <a:off x="8326017" y="4451427"/>
            <a:ext cx="1609153" cy="3386660"/>
            <a:chOff x="1390914" y="2912672"/>
            <a:chExt cx="664463" cy="1398445"/>
          </a:xfrm>
        </p:grpSpPr>
        <p:sp>
          <p:nvSpPr>
            <p:cNvPr id="352" name="Google Shape;352;p14"/>
            <p:cNvSpPr/>
            <p:nvPr/>
          </p:nvSpPr>
          <p:spPr>
            <a:xfrm rot="-5400000">
              <a:off x="1296281" y="3552020"/>
              <a:ext cx="1292963" cy="225230"/>
            </a:xfrm>
            <a:custGeom>
              <a:avLst/>
              <a:gdLst/>
              <a:ahLst/>
              <a:cxnLst/>
              <a:rect l="l" t="t" r="r" b="b"/>
              <a:pathLst>
                <a:path w="29725" h="5178" extrusionOk="0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14"/>
            <p:cNvSpPr/>
            <p:nvPr/>
          </p:nvSpPr>
          <p:spPr>
            <a:xfrm rot="-5400000">
              <a:off x="1295063" y="3592342"/>
              <a:ext cx="1215407" cy="222142"/>
            </a:xfrm>
            <a:custGeom>
              <a:avLst/>
              <a:gdLst/>
              <a:ahLst/>
              <a:cxnLst/>
              <a:rect l="l" t="t" r="r" b="b"/>
              <a:pathLst>
                <a:path w="27942" h="5107" extrusionOk="0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4"/>
            <p:cNvSpPr/>
            <p:nvPr/>
          </p:nvSpPr>
          <p:spPr>
            <a:xfrm rot="-5400000">
              <a:off x="1190518" y="3668963"/>
              <a:ext cx="1163297" cy="121010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4"/>
            <p:cNvSpPr/>
            <p:nvPr/>
          </p:nvSpPr>
          <p:spPr>
            <a:xfrm rot="-5400000">
              <a:off x="1172533" y="3722921"/>
              <a:ext cx="1034240" cy="142150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4"/>
            <p:cNvSpPr/>
            <p:nvPr/>
          </p:nvSpPr>
          <p:spPr>
            <a:xfrm rot="-5400000">
              <a:off x="137136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14"/>
            <p:cNvSpPr/>
            <p:nvPr/>
          </p:nvSpPr>
          <p:spPr>
            <a:xfrm rot="-5400000">
              <a:off x="1624774" y="4028143"/>
              <a:ext cx="498873" cy="67073"/>
            </a:xfrm>
            <a:custGeom>
              <a:avLst/>
              <a:gdLst/>
              <a:ahLst/>
              <a:cxnLst/>
              <a:rect l="l" t="t" r="r" b="b"/>
              <a:pathLst>
                <a:path w="11469" h="1542" extrusionOk="0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1622294" y="3989082"/>
              <a:ext cx="540413" cy="103655"/>
            </a:xfrm>
            <a:custGeom>
              <a:avLst/>
              <a:gdLst/>
              <a:ahLst/>
              <a:cxnLst/>
              <a:rect l="l" t="t" r="r" b="b"/>
              <a:pathLst>
                <a:path w="12424" h="2383" extrusionOk="0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1618271" y="3949043"/>
              <a:ext cx="584476" cy="139670"/>
            </a:xfrm>
            <a:custGeom>
              <a:avLst/>
              <a:gdLst/>
              <a:ahLst/>
              <a:cxnLst/>
              <a:rect l="l" t="t" r="r" b="b"/>
              <a:pathLst>
                <a:path w="13437" h="3211" extrusionOk="0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133662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4"/>
            <p:cNvSpPr/>
            <p:nvPr/>
          </p:nvSpPr>
          <p:spPr>
            <a:xfrm rot="-5400000">
              <a:off x="1071705" y="3588601"/>
              <a:ext cx="1315930" cy="129101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14"/>
            <p:cNvSpPr/>
            <p:nvPr/>
          </p:nvSpPr>
          <p:spPr>
            <a:xfrm rot="-5400000">
              <a:off x="1008135" y="3602585"/>
              <a:ext cx="1253859" cy="163203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91135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86233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86885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6" name="Google Shape;366;p14"/>
          <p:cNvGrpSpPr/>
          <p:nvPr/>
        </p:nvGrpSpPr>
        <p:grpSpPr>
          <a:xfrm rot="-5400000">
            <a:off x="11011142" y="841404"/>
            <a:ext cx="1028775" cy="3340881"/>
            <a:chOff x="6278982" y="2751992"/>
            <a:chExt cx="478381" cy="1553513"/>
          </a:xfrm>
        </p:grpSpPr>
        <p:sp>
          <p:nvSpPr>
            <p:cNvPr id="367" name="Google Shape;367;p14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14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14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14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14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14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14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14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14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76" name="Google Shape;376;p14"/>
          <p:cNvGrpSpPr/>
          <p:nvPr/>
        </p:nvGrpSpPr>
        <p:grpSpPr>
          <a:xfrm rot="-5400000">
            <a:off x="11227037" y="-169138"/>
            <a:ext cx="944683" cy="3084668"/>
            <a:chOff x="6961407" y="2871131"/>
            <a:chExt cx="439278" cy="1434374"/>
          </a:xfrm>
        </p:grpSpPr>
        <p:sp>
          <p:nvSpPr>
            <p:cNvPr id="377" name="Google Shape;377;p14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14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14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14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14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14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14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4" name="Google Shape;384;p14"/>
          <p:cNvGrpSpPr/>
          <p:nvPr/>
        </p:nvGrpSpPr>
        <p:grpSpPr>
          <a:xfrm rot="10800000">
            <a:off x="585134" y="-4"/>
            <a:ext cx="365829" cy="4430855"/>
            <a:chOff x="9" y="2835115"/>
            <a:chExt cx="134668" cy="1631069"/>
          </a:xfrm>
        </p:grpSpPr>
        <p:sp>
          <p:nvSpPr>
            <p:cNvPr id="385" name="Google Shape;385;p14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14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14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14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89" name="Google Shape;389;p14"/>
          <p:cNvSpPr txBox="1">
            <a:spLocks noGrp="1"/>
          </p:cNvSpPr>
          <p:nvPr>
            <p:ph type="title"/>
          </p:nvPr>
        </p:nvSpPr>
        <p:spPr>
          <a:xfrm>
            <a:off x="1417484" y="4458400"/>
            <a:ext cx="64420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390" name="Google Shape;390;p14"/>
          <p:cNvSpPr txBox="1">
            <a:spLocks noGrp="1"/>
          </p:cNvSpPr>
          <p:nvPr>
            <p:ph type="subTitle" idx="1"/>
          </p:nvPr>
        </p:nvSpPr>
        <p:spPr>
          <a:xfrm>
            <a:off x="1417500" y="1790467"/>
            <a:ext cx="7298800" cy="242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580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5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3" name="Google Shape;393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15"/>
          <p:cNvSpPr txBox="1">
            <a:spLocks noGrp="1"/>
          </p:cNvSpPr>
          <p:nvPr>
            <p:ph type="subTitle" idx="1"/>
          </p:nvPr>
        </p:nvSpPr>
        <p:spPr>
          <a:xfrm>
            <a:off x="6502281" y="2287733"/>
            <a:ext cx="42256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15"/>
          <p:cNvSpPr txBox="1">
            <a:spLocks noGrp="1"/>
          </p:cNvSpPr>
          <p:nvPr>
            <p:ph type="subTitle" idx="2"/>
          </p:nvPr>
        </p:nvSpPr>
        <p:spPr>
          <a:xfrm>
            <a:off x="1464133" y="2287733"/>
            <a:ext cx="42256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6" name="Google Shape;396;p15"/>
          <p:cNvGrpSpPr/>
          <p:nvPr/>
        </p:nvGrpSpPr>
        <p:grpSpPr>
          <a:xfrm>
            <a:off x="960021" y="5367265"/>
            <a:ext cx="1609153" cy="3386660"/>
            <a:chOff x="1390914" y="2912672"/>
            <a:chExt cx="664463" cy="1398445"/>
          </a:xfrm>
        </p:grpSpPr>
        <p:sp>
          <p:nvSpPr>
            <p:cNvPr id="397" name="Google Shape;397;p15"/>
            <p:cNvSpPr/>
            <p:nvPr/>
          </p:nvSpPr>
          <p:spPr>
            <a:xfrm rot="-5400000">
              <a:off x="1296281" y="3552020"/>
              <a:ext cx="1292963" cy="225230"/>
            </a:xfrm>
            <a:custGeom>
              <a:avLst/>
              <a:gdLst/>
              <a:ahLst/>
              <a:cxnLst/>
              <a:rect l="l" t="t" r="r" b="b"/>
              <a:pathLst>
                <a:path w="29725" h="5178" extrusionOk="0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1295063" y="3592342"/>
              <a:ext cx="1215407" cy="222142"/>
            </a:xfrm>
            <a:custGeom>
              <a:avLst/>
              <a:gdLst/>
              <a:ahLst/>
              <a:cxnLst/>
              <a:rect l="l" t="t" r="r" b="b"/>
              <a:pathLst>
                <a:path w="27942" h="5107" extrusionOk="0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1190518" y="3668963"/>
              <a:ext cx="1163297" cy="121010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15"/>
            <p:cNvSpPr/>
            <p:nvPr/>
          </p:nvSpPr>
          <p:spPr>
            <a:xfrm rot="-5400000">
              <a:off x="1172533" y="3722921"/>
              <a:ext cx="1034240" cy="142150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15"/>
            <p:cNvSpPr/>
            <p:nvPr/>
          </p:nvSpPr>
          <p:spPr>
            <a:xfrm rot="-5400000">
              <a:off x="137136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15"/>
            <p:cNvSpPr/>
            <p:nvPr/>
          </p:nvSpPr>
          <p:spPr>
            <a:xfrm rot="-5400000">
              <a:off x="1624774" y="4028143"/>
              <a:ext cx="498873" cy="67073"/>
            </a:xfrm>
            <a:custGeom>
              <a:avLst/>
              <a:gdLst/>
              <a:ahLst/>
              <a:cxnLst/>
              <a:rect l="l" t="t" r="r" b="b"/>
              <a:pathLst>
                <a:path w="11469" h="1542" extrusionOk="0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15"/>
            <p:cNvSpPr/>
            <p:nvPr/>
          </p:nvSpPr>
          <p:spPr>
            <a:xfrm rot="-5400000">
              <a:off x="1622294" y="3989082"/>
              <a:ext cx="540413" cy="103655"/>
            </a:xfrm>
            <a:custGeom>
              <a:avLst/>
              <a:gdLst/>
              <a:ahLst/>
              <a:cxnLst/>
              <a:rect l="l" t="t" r="r" b="b"/>
              <a:pathLst>
                <a:path w="12424" h="2383" extrusionOk="0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15"/>
            <p:cNvSpPr/>
            <p:nvPr/>
          </p:nvSpPr>
          <p:spPr>
            <a:xfrm rot="-5400000">
              <a:off x="1618271" y="3949043"/>
              <a:ext cx="584476" cy="139670"/>
            </a:xfrm>
            <a:custGeom>
              <a:avLst/>
              <a:gdLst/>
              <a:ahLst/>
              <a:cxnLst/>
              <a:rect l="l" t="t" r="r" b="b"/>
              <a:pathLst>
                <a:path w="13437" h="3211" extrusionOk="0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15"/>
            <p:cNvSpPr/>
            <p:nvPr/>
          </p:nvSpPr>
          <p:spPr>
            <a:xfrm rot="-5400000">
              <a:off x="133662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1071705" y="3588601"/>
              <a:ext cx="1315930" cy="129101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1008135" y="3602585"/>
              <a:ext cx="1253859" cy="163203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91135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15"/>
            <p:cNvSpPr/>
            <p:nvPr/>
          </p:nvSpPr>
          <p:spPr>
            <a:xfrm rot="-5400000">
              <a:off x="86233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15"/>
            <p:cNvSpPr/>
            <p:nvPr/>
          </p:nvSpPr>
          <p:spPr>
            <a:xfrm rot="-5400000">
              <a:off x="86885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1" name="Google Shape;411;p15"/>
          <p:cNvGrpSpPr/>
          <p:nvPr/>
        </p:nvGrpSpPr>
        <p:grpSpPr>
          <a:xfrm>
            <a:off x="10064102" y="5227001"/>
            <a:ext cx="1176945" cy="4228073"/>
            <a:chOff x="8623429" y="2586962"/>
            <a:chExt cx="478381" cy="1718543"/>
          </a:xfrm>
        </p:grpSpPr>
        <p:sp>
          <p:nvSpPr>
            <p:cNvPr id="412" name="Google Shape;412;p15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avLst/>
              <a:gdLst/>
              <a:ahLst/>
              <a:cxnLst/>
              <a:rect l="l" t="t" r="r" b="b"/>
              <a:pathLst>
                <a:path w="35116" h="2783" extrusionOk="0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15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avLst/>
              <a:gdLst/>
              <a:ahLst/>
              <a:cxnLst/>
              <a:rect l="l" t="t" r="r" b="b"/>
              <a:pathLst>
                <a:path w="34645" h="3752" extrusionOk="0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15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avLst/>
              <a:gdLst/>
              <a:ahLst/>
              <a:cxnLst/>
              <a:rect l="l" t="t" r="r" b="b"/>
              <a:pathLst>
                <a:path w="36300" h="4094" extrusionOk="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15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avLst/>
              <a:gdLst/>
              <a:ahLst/>
              <a:cxnLst/>
              <a:rect l="l" t="t" r="r" b="b"/>
              <a:pathLst>
                <a:path w="32506" h="4465" extrusionOk="0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15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avLst/>
              <a:gdLst/>
              <a:ahLst/>
              <a:cxnLst/>
              <a:rect l="l" t="t" r="r" b="b"/>
              <a:pathLst>
                <a:path w="10099" h="3153" extrusionOk="0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15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avLst/>
              <a:gdLst/>
              <a:ahLst/>
              <a:cxnLst/>
              <a:rect l="l" t="t" r="r" b="b"/>
              <a:pathLst>
                <a:path w="10983" h="4052" extrusionOk="0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15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avLst/>
              <a:gdLst/>
              <a:ahLst/>
              <a:cxnLst/>
              <a:rect l="l" t="t" r="r" b="b"/>
              <a:pathLst>
                <a:path w="37255" h="2967" extrusionOk="0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15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avLst/>
              <a:gdLst/>
              <a:ahLst/>
              <a:cxnLst/>
              <a:rect l="l" t="t" r="r" b="b"/>
              <a:pathLst>
                <a:path w="39509" h="3452" extrusionOk="0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15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avLst/>
              <a:gdLst/>
              <a:ahLst/>
              <a:cxnLst/>
              <a:rect l="l" t="t" r="r" b="b"/>
              <a:pathLst>
                <a:path w="30594" h="4636" extrusionOk="0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15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avLst/>
              <a:gdLst/>
              <a:ahLst/>
              <a:cxnLst/>
              <a:rect l="l" t="t" r="r" b="b"/>
              <a:pathLst>
                <a:path w="5293" h="2140" extrusionOk="0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15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avLst/>
              <a:gdLst/>
              <a:ahLst/>
              <a:cxnLst/>
              <a:rect l="l" t="t" r="r" b="b"/>
              <a:pathLst>
                <a:path w="4522" h="1242" extrusionOk="0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23" name="Google Shape;423;p15"/>
          <p:cNvGrpSpPr/>
          <p:nvPr/>
        </p:nvGrpSpPr>
        <p:grpSpPr>
          <a:xfrm>
            <a:off x="2514255" y="5367290"/>
            <a:ext cx="1028775" cy="3340881"/>
            <a:chOff x="6278982" y="2751992"/>
            <a:chExt cx="478381" cy="1553513"/>
          </a:xfrm>
        </p:grpSpPr>
        <p:sp>
          <p:nvSpPr>
            <p:cNvPr id="424" name="Google Shape;424;p15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5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5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5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15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15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15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15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15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3" name="Google Shape;433;p15"/>
          <p:cNvGrpSpPr/>
          <p:nvPr/>
        </p:nvGrpSpPr>
        <p:grpSpPr>
          <a:xfrm>
            <a:off x="3694949" y="5669246"/>
            <a:ext cx="944683" cy="3084668"/>
            <a:chOff x="6961407" y="2871131"/>
            <a:chExt cx="439278" cy="1434374"/>
          </a:xfrm>
        </p:grpSpPr>
        <p:sp>
          <p:nvSpPr>
            <p:cNvPr id="434" name="Google Shape;434;p15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15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15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15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15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15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15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1" name="Google Shape;441;p15"/>
          <p:cNvGrpSpPr/>
          <p:nvPr/>
        </p:nvGrpSpPr>
        <p:grpSpPr>
          <a:xfrm>
            <a:off x="9152935" y="5227005"/>
            <a:ext cx="844688" cy="2956608"/>
            <a:chOff x="7780935" y="2930680"/>
            <a:chExt cx="392780" cy="1374825"/>
          </a:xfrm>
        </p:grpSpPr>
        <p:sp>
          <p:nvSpPr>
            <p:cNvPr id="442" name="Google Shape;442;p15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avLst/>
              <a:gdLst/>
              <a:ahLst/>
              <a:cxnLst/>
              <a:rect l="l" t="t" r="r" b="b"/>
              <a:pathLst>
                <a:path w="10341" h="3795" extrusionOk="0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15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avLst/>
              <a:gdLst/>
              <a:ahLst/>
              <a:cxnLst/>
              <a:rect l="l" t="t" r="r" b="b"/>
              <a:pathLst>
                <a:path w="11468" h="4694" extrusionOk="0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15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avLst/>
              <a:gdLst/>
              <a:ahLst/>
              <a:cxnLst/>
              <a:rect l="l" t="t" r="r" b="b"/>
              <a:pathLst>
                <a:path w="29111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15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avLst/>
              <a:gdLst/>
              <a:ahLst/>
              <a:cxnLst/>
              <a:rect l="l" t="t" r="r" b="b"/>
              <a:pathLst>
                <a:path w="31607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15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avLst/>
              <a:gdLst/>
              <a:ahLst/>
              <a:cxnLst/>
              <a:rect l="l" t="t" r="r" b="b"/>
              <a:pathLst>
                <a:path w="26316" h="4993" extrusionOk="0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15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avLst/>
              <a:gdLst/>
              <a:ahLst/>
              <a:cxnLst/>
              <a:rect l="l" t="t" r="r" b="b"/>
              <a:pathLst>
                <a:path w="28812" h="4694" extrusionOk="0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8" name="Google Shape;448;p15"/>
          <p:cNvGrpSpPr/>
          <p:nvPr/>
        </p:nvGrpSpPr>
        <p:grpSpPr>
          <a:xfrm>
            <a:off x="8437781" y="5226959"/>
            <a:ext cx="585081" cy="2956685"/>
            <a:chOff x="1015564" y="2912672"/>
            <a:chExt cx="276730" cy="1398445"/>
          </a:xfrm>
        </p:grpSpPr>
        <p:sp>
          <p:nvSpPr>
            <p:cNvPr id="449" name="Google Shape;449;p15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15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15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15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15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57209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6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6" name="Google Shape;456;p16"/>
          <p:cNvSpPr txBox="1">
            <a:spLocks noGrp="1"/>
          </p:cNvSpPr>
          <p:nvPr>
            <p:ph type="title"/>
          </p:nvPr>
        </p:nvSpPr>
        <p:spPr>
          <a:xfrm>
            <a:off x="960000" y="2262267"/>
            <a:ext cx="3451200" cy="8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16"/>
          <p:cNvSpPr txBox="1">
            <a:spLocks noGrp="1"/>
          </p:cNvSpPr>
          <p:nvPr>
            <p:ph type="subTitle" idx="1"/>
          </p:nvPr>
        </p:nvSpPr>
        <p:spPr>
          <a:xfrm>
            <a:off x="960000" y="3038060"/>
            <a:ext cx="3451200" cy="1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4194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7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61" name="Google Shape;461;p17"/>
          <p:cNvGrpSpPr/>
          <p:nvPr/>
        </p:nvGrpSpPr>
        <p:grpSpPr>
          <a:xfrm>
            <a:off x="155920" y="4198140"/>
            <a:ext cx="731149" cy="3175035"/>
            <a:chOff x="4792514" y="2979701"/>
            <a:chExt cx="305307" cy="1325804"/>
          </a:xfrm>
        </p:grpSpPr>
        <p:sp>
          <p:nvSpPr>
            <p:cNvPr id="462" name="Google Shape;462;p17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17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17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17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17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7" name="Google Shape;467;p17"/>
          <p:cNvGrpSpPr/>
          <p:nvPr/>
        </p:nvGrpSpPr>
        <p:grpSpPr>
          <a:xfrm rot="10800000">
            <a:off x="11107064" y="-1942024"/>
            <a:ext cx="1026777" cy="3863064"/>
            <a:chOff x="4164677" y="2702970"/>
            <a:chExt cx="428753" cy="1613105"/>
          </a:xfrm>
        </p:grpSpPr>
        <p:sp>
          <p:nvSpPr>
            <p:cNvPr id="468" name="Google Shape;468;p17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17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17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17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17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17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17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17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17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46506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8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9" name="Google Shape;479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80" name="Google Shape;480;p18"/>
          <p:cNvGrpSpPr/>
          <p:nvPr/>
        </p:nvGrpSpPr>
        <p:grpSpPr>
          <a:xfrm rot="10800000">
            <a:off x="423934" y="-702689"/>
            <a:ext cx="322503" cy="3906084"/>
            <a:chOff x="9" y="2835115"/>
            <a:chExt cx="134668" cy="1631069"/>
          </a:xfrm>
        </p:grpSpPr>
        <p:sp>
          <p:nvSpPr>
            <p:cNvPr id="481" name="Google Shape;481;p18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18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18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18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5" name="Google Shape;485;p18"/>
          <p:cNvGrpSpPr/>
          <p:nvPr/>
        </p:nvGrpSpPr>
        <p:grpSpPr>
          <a:xfrm>
            <a:off x="11370262" y="4007757"/>
            <a:ext cx="650940" cy="3175035"/>
            <a:chOff x="4826006" y="2979701"/>
            <a:chExt cx="271814" cy="1325804"/>
          </a:xfrm>
        </p:grpSpPr>
        <p:sp>
          <p:nvSpPr>
            <p:cNvPr id="486" name="Google Shape;486;p18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18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18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18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97040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9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2" name="Google Shape;492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19"/>
          <p:cNvGrpSpPr/>
          <p:nvPr/>
        </p:nvGrpSpPr>
        <p:grpSpPr>
          <a:xfrm rot="-5400000">
            <a:off x="10798428" y="4616689"/>
            <a:ext cx="885217" cy="3399516"/>
            <a:chOff x="2474121" y="2891575"/>
            <a:chExt cx="369642" cy="1419541"/>
          </a:xfrm>
        </p:grpSpPr>
        <p:sp>
          <p:nvSpPr>
            <p:cNvPr id="494" name="Google Shape;494;p19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avLst/>
              <a:gdLst/>
              <a:ahLst/>
              <a:cxnLst/>
              <a:rect l="l" t="t" r="r" b="b"/>
              <a:pathLst>
                <a:path w="32635" h="3039" extrusionOk="0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19"/>
            <p:cNvSpPr/>
            <p:nvPr/>
          </p:nvSpPr>
          <p:spPr>
            <a:xfrm rot="-5400000">
              <a:off x="2498458" y="3965811"/>
              <a:ext cx="504441" cy="186169"/>
            </a:xfrm>
            <a:custGeom>
              <a:avLst/>
              <a:gdLst/>
              <a:ahLst/>
              <a:cxnLst/>
              <a:rect l="l" t="t" r="r" b="b"/>
              <a:pathLst>
                <a:path w="11597" h="4280" extrusionOk="0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19"/>
            <p:cNvSpPr/>
            <p:nvPr/>
          </p:nvSpPr>
          <p:spPr>
            <a:xfrm rot="-5400000">
              <a:off x="2542499" y="4009852"/>
              <a:ext cx="452331" cy="150197"/>
            </a:xfrm>
            <a:custGeom>
              <a:avLst/>
              <a:gdLst/>
              <a:ahLst/>
              <a:cxnLst/>
              <a:rect l="l" t="t" r="r" b="b"/>
              <a:pathLst>
                <a:path w="10399" h="34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19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avLst/>
              <a:gdLst/>
              <a:ahLst/>
              <a:cxnLst/>
              <a:rect l="l" t="t" r="r" b="b"/>
              <a:pathLst>
                <a:path w="27871" h="2925" extrusionOk="0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19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avLst/>
              <a:gdLst/>
              <a:ahLst/>
              <a:cxnLst/>
              <a:rect l="l" t="t" r="r" b="b"/>
              <a:pathLst>
                <a:path w="25375" h="771" extrusionOk="0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19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avLst/>
              <a:gdLst/>
              <a:ahLst/>
              <a:cxnLst/>
              <a:rect l="l" t="t" r="r" b="b"/>
              <a:pathLst>
                <a:path w="21638" h="771" extrusionOk="0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0" name="Google Shape;500;p19"/>
          <p:cNvGrpSpPr/>
          <p:nvPr/>
        </p:nvGrpSpPr>
        <p:grpSpPr>
          <a:xfrm rot="5400000">
            <a:off x="501885" y="-1101691"/>
            <a:ext cx="662713" cy="3348995"/>
            <a:chOff x="1015564" y="2912672"/>
            <a:chExt cx="276730" cy="1398445"/>
          </a:xfrm>
        </p:grpSpPr>
        <p:sp>
          <p:nvSpPr>
            <p:cNvPr id="501" name="Google Shape;501;p19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19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19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19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19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14605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0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8" name="Google Shape;508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09" name="Google Shape;509;p20"/>
          <p:cNvGrpSpPr/>
          <p:nvPr/>
        </p:nvGrpSpPr>
        <p:grpSpPr>
          <a:xfrm rot="5400000">
            <a:off x="73631" y="5057409"/>
            <a:ext cx="829072" cy="2600951"/>
            <a:chOff x="5492946" y="3186271"/>
            <a:chExt cx="356764" cy="1119234"/>
          </a:xfrm>
        </p:grpSpPr>
        <p:sp>
          <p:nvSpPr>
            <p:cNvPr id="510" name="Google Shape;510;p20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0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0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0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0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0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6" name="Google Shape;516;p20"/>
          <p:cNvGrpSpPr/>
          <p:nvPr/>
        </p:nvGrpSpPr>
        <p:grpSpPr>
          <a:xfrm rot="-5400000">
            <a:off x="11050731" y="-1798731"/>
            <a:ext cx="863728" cy="3819187"/>
            <a:chOff x="4128096" y="2702970"/>
            <a:chExt cx="364812" cy="1613105"/>
          </a:xfrm>
        </p:grpSpPr>
        <p:sp>
          <p:nvSpPr>
            <p:cNvPr id="517" name="Google Shape;517;p20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0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0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0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0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73181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1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" name="Google Shape;524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21"/>
          <p:cNvSpPr txBox="1">
            <a:spLocks noGrp="1"/>
          </p:cNvSpPr>
          <p:nvPr>
            <p:ph type="body" idx="1"/>
          </p:nvPr>
        </p:nvSpPr>
        <p:spPr>
          <a:xfrm>
            <a:off x="960000" y="1621001"/>
            <a:ext cx="102720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67"/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5527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3" name="Google Shape;63;p3"/>
          <p:cNvGrpSpPr/>
          <p:nvPr/>
        </p:nvGrpSpPr>
        <p:grpSpPr>
          <a:xfrm rot="10800000">
            <a:off x="9239838" y="-15"/>
            <a:ext cx="1795325" cy="3853739"/>
            <a:chOff x="5452016" y="2824589"/>
            <a:chExt cx="689908" cy="1480916"/>
          </a:xfrm>
        </p:grpSpPr>
        <p:sp>
          <p:nvSpPr>
            <p:cNvPr id="64" name="Google Shape;64;p3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3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3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3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3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3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3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" name="Google Shape;77;p3"/>
          <p:cNvGrpSpPr/>
          <p:nvPr/>
        </p:nvGrpSpPr>
        <p:grpSpPr>
          <a:xfrm>
            <a:off x="10307456" y="2316866"/>
            <a:ext cx="1264075" cy="4541077"/>
            <a:chOff x="8623429" y="2586962"/>
            <a:chExt cx="478381" cy="1718543"/>
          </a:xfrm>
        </p:grpSpPr>
        <p:sp>
          <p:nvSpPr>
            <p:cNvPr id="78" name="Google Shape;78;p3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avLst/>
              <a:gdLst/>
              <a:ahLst/>
              <a:cxnLst/>
              <a:rect l="l" t="t" r="r" b="b"/>
              <a:pathLst>
                <a:path w="35116" h="2783" extrusionOk="0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3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avLst/>
              <a:gdLst/>
              <a:ahLst/>
              <a:cxnLst/>
              <a:rect l="l" t="t" r="r" b="b"/>
              <a:pathLst>
                <a:path w="34645" h="3752" extrusionOk="0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3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avLst/>
              <a:gdLst/>
              <a:ahLst/>
              <a:cxnLst/>
              <a:rect l="l" t="t" r="r" b="b"/>
              <a:pathLst>
                <a:path w="36300" h="4094" extrusionOk="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3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avLst/>
              <a:gdLst/>
              <a:ahLst/>
              <a:cxnLst/>
              <a:rect l="l" t="t" r="r" b="b"/>
              <a:pathLst>
                <a:path w="32506" h="4465" extrusionOk="0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3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avLst/>
              <a:gdLst/>
              <a:ahLst/>
              <a:cxnLst/>
              <a:rect l="l" t="t" r="r" b="b"/>
              <a:pathLst>
                <a:path w="10099" h="3153" extrusionOk="0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3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avLst/>
              <a:gdLst/>
              <a:ahLst/>
              <a:cxnLst/>
              <a:rect l="l" t="t" r="r" b="b"/>
              <a:pathLst>
                <a:path w="10983" h="4052" extrusionOk="0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3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avLst/>
              <a:gdLst/>
              <a:ahLst/>
              <a:cxnLst/>
              <a:rect l="l" t="t" r="r" b="b"/>
              <a:pathLst>
                <a:path w="37255" h="2967" extrusionOk="0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avLst/>
              <a:gdLst/>
              <a:ahLst/>
              <a:cxnLst/>
              <a:rect l="l" t="t" r="r" b="b"/>
              <a:pathLst>
                <a:path w="39509" h="3452" extrusionOk="0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avLst/>
              <a:gdLst/>
              <a:ahLst/>
              <a:cxnLst/>
              <a:rect l="l" t="t" r="r" b="b"/>
              <a:pathLst>
                <a:path w="30594" h="4636" extrusionOk="0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avLst/>
              <a:gdLst/>
              <a:ahLst/>
              <a:cxnLst/>
              <a:rect l="l" t="t" r="r" b="b"/>
              <a:pathLst>
                <a:path w="5293" h="2140" extrusionOk="0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avLst/>
              <a:gdLst/>
              <a:ahLst/>
              <a:cxnLst/>
              <a:rect l="l" t="t" r="r" b="b"/>
              <a:pathLst>
                <a:path w="4522" h="1242" extrusionOk="0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" name="Google Shape;89;p3"/>
          <p:cNvGrpSpPr/>
          <p:nvPr/>
        </p:nvGrpSpPr>
        <p:grpSpPr>
          <a:xfrm rot="10800000" flipH="1">
            <a:off x="1260634" y="4847067"/>
            <a:ext cx="3599700" cy="3511267"/>
            <a:chOff x="661125" y="2751225"/>
            <a:chExt cx="2699775" cy="2633450"/>
          </a:xfrm>
        </p:grpSpPr>
        <p:sp>
          <p:nvSpPr>
            <p:cNvPr id="90" name="Google Shape;90;p3"/>
            <p:cNvSpPr/>
            <p:nvPr/>
          </p:nvSpPr>
          <p:spPr>
            <a:xfrm>
              <a:off x="661125" y="2918175"/>
              <a:ext cx="78450" cy="888175"/>
            </a:xfrm>
            <a:custGeom>
              <a:avLst/>
              <a:gdLst/>
              <a:ahLst/>
              <a:cxnLst/>
              <a:rect l="l" t="t" r="r" b="b"/>
              <a:pathLst>
                <a:path w="3138" h="35527" extrusionOk="0">
                  <a:moveTo>
                    <a:pt x="1429" y="32996"/>
                  </a:moveTo>
                  <a:cubicBezTo>
                    <a:pt x="912" y="33169"/>
                    <a:pt x="534" y="33653"/>
                    <a:pt x="534" y="34228"/>
                  </a:cubicBezTo>
                  <a:cubicBezTo>
                    <a:pt x="534" y="34943"/>
                    <a:pt x="1117" y="35526"/>
                    <a:pt x="1840" y="35526"/>
                  </a:cubicBezTo>
                  <a:cubicBezTo>
                    <a:pt x="2555" y="35526"/>
                    <a:pt x="3138" y="34943"/>
                    <a:pt x="3138" y="34228"/>
                  </a:cubicBezTo>
                  <a:cubicBezTo>
                    <a:pt x="3138" y="33653"/>
                    <a:pt x="2768" y="33169"/>
                    <a:pt x="2243" y="32996"/>
                  </a:cubicBezTo>
                  <a:lnTo>
                    <a:pt x="2243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1429" y="82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366975" y="2751225"/>
              <a:ext cx="245625" cy="1823950"/>
            </a:xfrm>
            <a:custGeom>
              <a:avLst/>
              <a:gdLst/>
              <a:ahLst/>
              <a:cxnLst/>
              <a:rect l="l" t="t" r="r" b="b"/>
              <a:pathLst>
                <a:path w="9825" h="72958" extrusionOk="0">
                  <a:moveTo>
                    <a:pt x="822" y="0"/>
                  </a:moveTo>
                  <a:lnTo>
                    <a:pt x="1" y="0"/>
                  </a:lnTo>
                  <a:lnTo>
                    <a:pt x="1" y="13118"/>
                  </a:lnTo>
                  <a:lnTo>
                    <a:pt x="9003" y="22121"/>
                  </a:lnTo>
                  <a:lnTo>
                    <a:pt x="9003" y="49055"/>
                  </a:lnTo>
                  <a:lnTo>
                    <a:pt x="1627" y="56431"/>
                  </a:lnTo>
                  <a:lnTo>
                    <a:pt x="1627" y="70403"/>
                  </a:lnTo>
                  <a:cubicBezTo>
                    <a:pt x="1085" y="70559"/>
                    <a:pt x="682" y="71052"/>
                    <a:pt x="682" y="71652"/>
                  </a:cubicBezTo>
                  <a:cubicBezTo>
                    <a:pt x="682" y="72366"/>
                    <a:pt x="1266" y="72958"/>
                    <a:pt x="1988" y="72958"/>
                  </a:cubicBezTo>
                  <a:cubicBezTo>
                    <a:pt x="2711" y="72958"/>
                    <a:pt x="3294" y="72366"/>
                    <a:pt x="3294" y="71652"/>
                  </a:cubicBezTo>
                  <a:cubicBezTo>
                    <a:pt x="3294" y="71093"/>
                    <a:pt x="2941" y="70617"/>
                    <a:pt x="2440" y="70436"/>
                  </a:cubicBezTo>
                  <a:lnTo>
                    <a:pt x="2440" y="56768"/>
                  </a:lnTo>
                  <a:lnTo>
                    <a:pt x="9825" y="49392"/>
                  </a:lnTo>
                  <a:lnTo>
                    <a:pt x="9825" y="21784"/>
                  </a:lnTo>
                  <a:lnTo>
                    <a:pt x="822" y="12781"/>
                  </a:lnTo>
                  <a:lnTo>
                    <a:pt x="82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924300" y="2751225"/>
              <a:ext cx="264325" cy="2033625"/>
            </a:xfrm>
            <a:custGeom>
              <a:avLst/>
              <a:gdLst/>
              <a:ahLst/>
              <a:cxnLst/>
              <a:rect l="l" t="t" r="r" b="b"/>
              <a:pathLst>
                <a:path w="10573" h="81345" extrusionOk="0">
                  <a:moveTo>
                    <a:pt x="9751" y="23591"/>
                  </a:moveTo>
                  <a:lnTo>
                    <a:pt x="896" y="23591"/>
                  </a:lnTo>
                  <a:lnTo>
                    <a:pt x="896" y="78806"/>
                  </a:lnTo>
                  <a:cubicBezTo>
                    <a:pt x="370" y="78979"/>
                    <a:pt x="1" y="79463"/>
                    <a:pt x="1" y="80038"/>
                  </a:cubicBezTo>
                  <a:cubicBezTo>
                    <a:pt x="1" y="80753"/>
                    <a:pt x="584" y="81344"/>
                    <a:pt x="1298" y="81344"/>
                  </a:cubicBezTo>
                  <a:cubicBezTo>
                    <a:pt x="2021" y="81344"/>
                    <a:pt x="2605" y="80753"/>
                    <a:pt x="2605" y="80038"/>
                  </a:cubicBezTo>
                  <a:cubicBezTo>
                    <a:pt x="2605" y="79463"/>
                    <a:pt x="2227" y="78979"/>
                    <a:pt x="1709" y="78806"/>
                  </a:cubicBezTo>
                  <a:lnTo>
                    <a:pt x="1709" y="24404"/>
                  </a:lnTo>
                  <a:lnTo>
                    <a:pt x="10572" y="24404"/>
                  </a:lnTo>
                  <a:lnTo>
                    <a:pt x="10572" y="0"/>
                  </a:lnTo>
                  <a:lnTo>
                    <a:pt x="975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61125" y="4193000"/>
              <a:ext cx="136575" cy="1191675"/>
            </a:xfrm>
            <a:custGeom>
              <a:avLst/>
              <a:gdLst/>
              <a:ahLst/>
              <a:cxnLst/>
              <a:rect l="l" t="t" r="r" b="b"/>
              <a:pathLst>
                <a:path w="5463" h="47667" extrusionOk="0">
                  <a:moveTo>
                    <a:pt x="4567" y="45129"/>
                  </a:moveTo>
                  <a:lnTo>
                    <a:pt x="4567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3746" y="822"/>
                  </a:lnTo>
                  <a:lnTo>
                    <a:pt x="3746" y="45129"/>
                  </a:lnTo>
                  <a:cubicBezTo>
                    <a:pt x="3228" y="45301"/>
                    <a:pt x="2850" y="45786"/>
                    <a:pt x="2850" y="46361"/>
                  </a:cubicBezTo>
                  <a:cubicBezTo>
                    <a:pt x="2850" y="47084"/>
                    <a:pt x="3434" y="47667"/>
                    <a:pt x="4157" y="47667"/>
                  </a:cubicBezTo>
                  <a:cubicBezTo>
                    <a:pt x="4879" y="47667"/>
                    <a:pt x="5463" y="47084"/>
                    <a:pt x="5463" y="46361"/>
                  </a:cubicBezTo>
                  <a:cubicBezTo>
                    <a:pt x="5463" y="45786"/>
                    <a:pt x="5085" y="45301"/>
                    <a:pt x="4567" y="451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661125" y="4097725"/>
              <a:ext cx="210700" cy="779125"/>
            </a:xfrm>
            <a:custGeom>
              <a:avLst/>
              <a:gdLst/>
              <a:ahLst/>
              <a:cxnLst/>
              <a:rect l="l" t="t" r="r" b="b"/>
              <a:pathLst>
                <a:path w="8428" h="31165" extrusionOk="0">
                  <a:moveTo>
                    <a:pt x="7532" y="28626"/>
                  </a:moveTo>
                  <a:lnTo>
                    <a:pt x="7532" y="0"/>
                  </a:lnTo>
                  <a:lnTo>
                    <a:pt x="0" y="0"/>
                  </a:lnTo>
                  <a:lnTo>
                    <a:pt x="0" y="813"/>
                  </a:lnTo>
                  <a:lnTo>
                    <a:pt x="6711" y="813"/>
                  </a:lnTo>
                  <a:lnTo>
                    <a:pt x="6711" y="28626"/>
                  </a:lnTo>
                  <a:cubicBezTo>
                    <a:pt x="6194" y="28799"/>
                    <a:pt x="5816" y="29283"/>
                    <a:pt x="5816" y="29858"/>
                  </a:cubicBezTo>
                  <a:cubicBezTo>
                    <a:pt x="5816" y="30581"/>
                    <a:pt x="6399" y="31164"/>
                    <a:pt x="7122" y="31164"/>
                  </a:cubicBezTo>
                  <a:cubicBezTo>
                    <a:pt x="7845" y="31164"/>
                    <a:pt x="8428" y="30581"/>
                    <a:pt x="8428" y="29858"/>
                  </a:cubicBezTo>
                  <a:cubicBezTo>
                    <a:pt x="8428" y="29283"/>
                    <a:pt x="8050" y="28799"/>
                    <a:pt x="7532" y="286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661125" y="3995450"/>
              <a:ext cx="293250" cy="1116525"/>
            </a:xfrm>
            <a:custGeom>
              <a:avLst/>
              <a:gdLst/>
              <a:ahLst/>
              <a:cxnLst/>
              <a:rect l="l" t="t" r="r" b="b"/>
              <a:pathLst>
                <a:path w="11730" h="44661" extrusionOk="0">
                  <a:moveTo>
                    <a:pt x="10835" y="42122"/>
                  </a:moveTo>
                  <a:lnTo>
                    <a:pt x="10835" y="0"/>
                  </a:lnTo>
                  <a:lnTo>
                    <a:pt x="0" y="0"/>
                  </a:lnTo>
                  <a:lnTo>
                    <a:pt x="0" y="814"/>
                  </a:lnTo>
                  <a:lnTo>
                    <a:pt x="10021" y="814"/>
                  </a:lnTo>
                  <a:lnTo>
                    <a:pt x="10021" y="42122"/>
                  </a:lnTo>
                  <a:cubicBezTo>
                    <a:pt x="9496" y="42295"/>
                    <a:pt x="9126" y="42780"/>
                    <a:pt x="9126" y="43355"/>
                  </a:cubicBezTo>
                  <a:cubicBezTo>
                    <a:pt x="9126" y="44077"/>
                    <a:pt x="9709" y="44661"/>
                    <a:pt x="10424" y="44661"/>
                  </a:cubicBezTo>
                  <a:cubicBezTo>
                    <a:pt x="11147" y="44661"/>
                    <a:pt x="11730" y="44077"/>
                    <a:pt x="11730" y="43355"/>
                  </a:cubicBezTo>
                  <a:cubicBezTo>
                    <a:pt x="11730" y="42780"/>
                    <a:pt x="11352" y="42295"/>
                    <a:pt x="10835" y="4212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661125" y="3906725"/>
              <a:ext cx="388750" cy="833775"/>
            </a:xfrm>
            <a:custGeom>
              <a:avLst/>
              <a:gdLst/>
              <a:ahLst/>
              <a:cxnLst/>
              <a:rect l="l" t="t" r="r" b="b"/>
              <a:pathLst>
                <a:path w="15550" h="33351" extrusionOk="0">
                  <a:moveTo>
                    <a:pt x="14654" y="30812"/>
                  </a:moveTo>
                  <a:lnTo>
                    <a:pt x="14654" y="1"/>
                  </a:lnTo>
                  <a:lnTo>
                    <a:pt x="0" y="1"/>
                  </a:lnTo>
                  <a:lnTo>
                    <a:pt x="0" y="822"/>
                  </a:lnTo>
                  <a:lnTo>
                    <a:pt x="13833" y="822"/>
                  </a:lnTo>
                  <a:lnTo>
                    <a:pt x="13833" y="30812"/>
                  </a:lnTo>
                  <a:cubicBezTo>
                    <a:pt x="13315" y="30985"/>
                    <a:pt x="12946" y="31469"/>
                    <a:pt x="12946" y="32044"/>
                  </a:cubicBezTo>
                  <a:cubicBezTo>
                    <a:pt x="12946" y="32767"/>
                    <a:pt x="13529" y="33350"/>
                    <a:pt x="14243" y="33350"/>
                  </a:cubicBezTo>
                  <a:cubicBezTo>
                    <a:pt x="14966" y="33350"/>
                    <a:pt x="15549" y="32767"/>
                    <a:pt x="15549" y="32044"/>
                  </a:cubicBezTo>
                  <a:cubicBezTo>
                    <a:pt x="15549" y="31469"/>
                    <a:pt x="15172" y="30985"/>
                    <a:pt x="14654" y="3081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61125" y="2832325"/>
              <a:ext cx="487100" cy="2112700"/>
            </a:xfrm>
            <a:custGeom>
              <a:avLst/>
              <a:gdLst/>
              <a:ahLst/>
              <a:cxnLst/>
              <a:rect l="l" t="t" r="r" b="b"/>
              <a:pathLst>
                <a:path w="19484" h="84508" extrusionOk="0">
                  <a:moveTo>
                    <a:pt x="18589" y="81969"/>
                  </a:moveTo>
                  <a:lnTo>
                    <a:pt x="18589" y="39724"/>
                  </a:lnTo>
                  <a:lnTo>
                    <a:pt x="5191" y="39724"/>
                  </a:lnTo>
                  <a:lnTo>
                    <a:pt x="5191" y="1"/>
                  </a:lnTo>
                  <a:lnTo>
                    <a:pt x="0" y="1"/>
                  </a:lnTo>
                  <a:lnTo>
                    <a:pt x="0" y="814"/>
                  </a:lnTo>
                  <a:lnTo>
                    <a:pt x="4370" y="814"/>
                  </a:lnTo>
                  <a:lnTo>
                    <a:pt x="4370" y="40546"/>
                  </a:lnTo>
                  <a:lnTo>
                    <a:pt x="17767" y="40546"/>
                  </a:lnTo>
                  <a:lnTo>
                    <a:pt x="17767" y="81969"/>
                  </a:lnTo>
                  <a:cubicBezTo>
                    <a:pt x="17250" y="82142"/>
                    <a:pt x="16872" y="82626"/>
                    <a:pt x="16872" y="83201"/>
                  </a:cubicBezTo>
                  <a:cubicBezTo>
                    <a:pt x="16872" y="83924"/>
                    <a:pt x="17463" y="84507"/>
                    <a:pt x="18178" y="84507"/>
                  </a:cubicBezTo>
                  <a:cubicBezTo>
                    <a:pt x="18901" y="84507"/>
                    <a:pt x="19484" y="83924"/>
                    <a:pt x="19484" y="83201"/>
                  </a:cubicBezTo>
                  <a:cubicBezTo>
                    <a:pt x="19484" y="82626"/>
                    <a:pt x="19106" y="82142"/>
                    <a:pt x="18589" y="819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861750" y="2751225"/>
              <a:ext cx="410725" cy="2406750"/>
            </a:xfrm>
            <a:custGeom>
              <a:avLst/>
              <a:gdLst/>
              <a:ahLst/>
              <a:cxnLst/>
              <a:rect l="l" t="t" r="r" b="b"/>
              <a:pathLst>
                <a:path w="16429" h="96270" extrusionOk="0">
                  <a:moveTo>
                    <a:pt x="15533" y="93731"/>
                  </a:moveTo>
                  <a:lnTo>
                    <a:pt x="15533" y="38730"/>
                  </a:lnTo>
                  <a:lnTo>
                    <a:pt x="822" y="38730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9543"/>
                  </a:lnTo>
                  <a:lnTo>
                    <a:pt x="14720" y="39543"/>
                  </a:lnTo>
                  <a:lnTo>
                    <a:pt x="14720" y="93731"/>
                  </a:lnTo>
                  <a:cubicBezTo>
                    <a:pt x="14202" y="93904"/>
                    <a:pt x="13825" y="94388"/>
                    <a:pt x="13825" y="94963"/>
                  </a:cubicBezTo>
                  <a:cubicBezTo>
                    <a:pt x="13825" y="95686"/>
                    <a:pt x="14408" y="96270"/>
                    <a:pt x="15131" y="96270"/>
                  </a:cubicBezTo>
                  <a:cubicBezTo>
                    <a:pt x="15845" y="96270"/>
                    <a:pt x="16429" y="95686"/>
                    <a:pt x="16429" y="94963"/>
                  </a:cubicBezTo>
                  <a:cubicBezTo>
                    <a:pt x="16429" y="94388"/>
                    <a:pt x="16051" y="93904"/>
                    <a:pt x="15533" y="9373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949025" y="2751225"/>
              <a:ext cx="421200" cy="1823950"/>
            </a:xfrm>
            <a:custGeom>
              <a:avLst/>
              <a:gdLst/>
              <a:ahLst/>
              <a:cxnLst/>
              <a:rect l="l" t="t" r="r" b="b"/>
              <a:pathLst>
                <a:path w="16848" h="72958" extrusionOk="0">
                  <a:moveTo>
                    <a:pt x="15952" y="70420"/>
                  </a:moveTo>
                  <a:lnTo>
                    <a:pt x="15952" y="33924"/>
                  </a:lnTo>
                  <a:lnTo>
                    <a:pt x="822" y="33924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4738"/>
                  </a:lnTo>
                  <a:lnTo>
                    <a:pt x="15139" y="34738"/>
                  </a:lnTo>
                  <a:lnTo>
                    <a:pt x="15139" y="70420"/>
                  </a:lnTo>
                  <a:cubicBezTo>
                    <a:pt x="14621" y="70592"/>
                    <a:pt x="14244" y="71077"/>
                    <a:pt x="14244" y="71652"/>
                  </a:cubicBezTo>
                  <a:cubicBezTo>
                    <a:pt x="14244" y="72375"/>
                    <a:pt x="14827" y="72958"/>
                    <a:pt x="15550" y="72958"/>
                  </a:cubicBezTo>
                  <a:cubicBezTo>
                    <a:pt x="16264" y="72958"/>
                    <a:pt x="16847" y="72375"/>
                    <a:pt x="16847" y="71652"/>
                  </a:cubicBezTo>
                  <a:cubicBezTo>
                    <a:pt x="16847" y="71077"/>
                    <a:pt x="16470" y="70592"/>
                    <a:pt x="15952" y="7042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249050" y="2751225"/>
              <a:ext cx="264500" cy="561050"/>
            </a:xfrm>
            <a:custGeom>
              <a:avLst/>
              <a:gdLst/>
              <a:ahLst/>
              <a:cxnLst/>
              <a:rect l="l" t="t" r="r" b="b"/>
              <a:pathLst>
                <a:path w="10580" h="22442" extrusionOk="0">
                  <a:moveTo>
                    <a:pt x="9274" y="22441"/>
                  </a:moveTo>
                  <a:cubicBezTo>
                    <a:pt x="9997" y="22441"/>
                    <a:pt x="10580" y="21850"/>
                    <a:pt x="10580" y="21135"/>
                  </a:cubicBezTo>
                  <a:cubicBezTo>
                    <a:pt x="10580" y="20412"/>
                    <a:pt x="9997" y="19829"/>
                    <a:pt x="9274" y="19829"/>
                  </a:cubicBezTo>
                  <a:cubicBezTo>
                    <a:pt x="8600" y="19829"/>
                    <a:pt x="8050" y="20338"/>
                    <a:pt x="7984" y="20995"/>
                  </a:cubicBezTo>
                  <a:lnTo>
                    <a:pt x="822" y="20995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21817"/>
                  </a:lnTo>
                  <a:lnTo>
                    <a:pt x="8165" y="21817"/>
                  </a:lnTo>
                  <a:cubicBezTo>
                    <a:pt x="8395" y="22187"/>
                    <a:pt x="8806" y="22433"/>
                    <a:pt x="9274" y="224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966325" y="2751225"/>
              <a:ext cx="65325" cy="499650"/>
            </a:xfrm>
            <a:custGeom>
              <a:avLst/>
              <a:gdLst/>
              <a:ahLst/>
              <a:cxnLst/>
              <a:rect l="l" t="t" r="r" b="b"/>
              <a:pathLst>
                <a:path w="2613" h="19986" extrusionOk="0">
                  <a:moveTo>
                    <a:pt x="1718" y="17447"/>
                  </a:moveTo>
                  <a:lnTo>
                    <a:pt x="1718" y="0"/>
                  </a:lnTo>
                  <a:lnTo>
                    <a:pt x="896" y="0"/>
                  </a:lnTo>
                  <a:lnTo>
                    <a:pt x="896" y="17447"/>
                  </a:lnTo>
                  <a:cubicBezTo>
                    <a:pt x="379" y="17619"/>
                    <a:pt x="1" y="18104"/>
                    <a:pt x="1" y="18679"/>
                  </a:cubicBezTo>
                  <a:cubicBezTo>
                    <a:pt x="1" y="19402"/>
                    <a:pt x="584" y="19985"/>
                    <a:pt x="1307" y="19985"/>
                  </a:cubicBezTo>
                  <a:cubicBezTo>
                    <a:pt x="2030" y="19985"/>
                    <a:pt x="2613" y="19402"/>
                    <a:pt x="2613" y="18679"/>
                  </a:cubicBezTo>
                  <a:cubicBezTo>
                    <a:pt x="2613" y="18104"/>
                    <a:pt x="2235" y="17619"/>
                    <a:pt x="1718" y="174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491225" y="2751225"/>
              <a:ext cx="370275" cy="226925"/>
            </a:xfrm>
            <a:custGeom>
              <a:avLst/>
              <a:gdLst/>
              <a:ahLst/>
              <a:cxnLst/>
              <a:rect l="l" t="t" r="r" b="b"/>
              <a:pathLst>
                <a:path w="14811" h="9077" extrusionOk="0">
                  <a:moveTo>
                    <a:pt x="1306" y="9077"/>
                  </a:moveTo>
                  <a:cubicBezTo>
                    <a:pt x="1881" y="9077"/>
                    <a:pt x="2366" y="8699"/>
                    <a:pt x="2538" y="8181"/>
                  </a:cubicBezTo>
                  <a:lnTo>
                    <a:pt x="14810" y="8181"/>
                  </a:lnTo>
                  <a:lnTo>
                    <a:pt x="14810" y="0"/>
                  </a:lnTo>
                  <a:lnTo>
                    <a:pt x="13989" y="0"/>
                  </a:lnTo>
                  <a:lnTo>
                    <a:pt x="13989" y="7360"/>
                  </a:lnTo>
                  <a:lnTo>
                    <a:pt x="2538" y="7360"/>
                  </a:lnTo>
                  <a:cubicBezTo>
                    <a:pt x="2366" y="6843"/>
                    <a:pt x="1881" y="6465"/>
                    <a:pt x="1306" y="6465"/>
                  </a:cubicBezTo>
                  <a:cubicBezTo>
                    <a:pt x="592" y="6465"/>
                    <a:pt x="0" y="7048"/>
                    <a:pt x="0" y="7771"/>
                  </a:cubicBezTo>
                  <a:cubicBezTo>
                    <a:pt x="0" y="8494"/>
                    <a:pt x="583" y="9077"/>
                    <a:pt x="1306" y="907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491225" y="2751225"/>
              <a:ext cx="298600" cy="123850"/>
            </a:xfrm>
            <a:custGeom>
              <a:avLst/>
              <a:gdLst/>
              <a:ahLst/>
              <a:cxnLst/>
              <a:rect l="l" t="t" r="r" b="b"/>
              <a:pathLst>
                <a:path w="11944" h="4954" extrusionOk="0">
                  <a:moveTo>
                    <a:pt x="1306" y="4953"/>
                  </a:moveTo>
                  <a:cubicBezTo>
                    <a:pt x="1881" y="4953"/>
                    <a:pt x="2366" y="4584"/>
                    <a:pt x="2538" y="4058"/>
                  </a:cubicBezTo>
                  <a:lnTo>
                    <a:pt x="11943" y="4058"/>
                  </a:lnTo>
                  <a:lnTo>
                    <a:pt x="11943" y="0"/>
                  </a:lnTo>
                  <a:lnTo>
                    <a:pt x="11122" y="0"/>
                  </a:lnTo>
                  <a:lnTo>
                    <a:pt x="11122" y="3245"/>
                  </a:lnTo>
                  <a:lnTo>
                    <a:pt x="2538" y="3245"/>
                  </a:lnTo>
                  <a:cubicBezTo>
                    <a:pt x="2366" y="2727"/>
                    <a:pt x="1881" y="2349"/>
                    <a:pt x="1306" y="2349"/>
                  </a:cubicBezTo>
                  <a:cubicBezTo>
                    <a:pt x="592" y="2349"/>
                    <a:pt x="0" y="2933"/>
                    <a:pt x="0" y="3655"/>
                  </a:cubicBezTo>
                  <a:cubicBezTo>
                    <a:pt x="0" y="4370"/>
                    <a:pt x="583" y="4953"/>
                    <a:pt x="1306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328100" y="2751225"/>
              <a:ext cx="333525" cy="123850"/>
            </a:xfrm>
            <a:custGeom>
              <a:avLst/>
              <a:gdLst/>
              <a:ahLst/>
              <a:cxnLst/>
              <a:rect l="l" t="t" r="r" b="b"/>
              <a:pathLst>
                <a:path w="13341" h="4954" extrusionOk="0">
                  <a:moveTo>
                    <a:pt x="1307" y="4953"/>
                  </a:moveTo>
                  <a:cubicBezTo>
                    <a:pt x="1882" y="4953"/>
                    <a:pt x="2366" y="4584"/>
                    <a:pt x="2539" y="4058"/>
                  </a:cubicBezTo>
                  <a:lnTo>
                    <a:pt x="13340" y="4058"/>
                  </a:lnTo>
                  <a:lnTo>
                    <a:pt x="13340" y="0"/>
                  </a:lnTo>
                  <a:lnTo>
                    <a:pt x="12519" y="0"/>
                  </a:lnTo>
                  <a:lnTo>
                    <a:pt x="12519" y="3245"/>
                  </a:lnTo>
                  <a:lnTo>
                    <a:pt x="2539" y="3245"/>
                  </a:lnTo>
                  <a:cubicBezTo>
                    <a:pt x="2366" y="2727"/>
                    <a:pt x="1882" y="2349"/>
                    <a:pt x="1307" y="2349"/>
                  </a:cubicBezTo>
                  <a:cubicBezTo>
                    <a:pt x="584" y="2349"/>
                    <a:pt x="1" y="2933"/>
                    <a:pt x="1" y="3655"/>
                  </a:cubicBezTo>
                  <a:cubicBezTo>
                    <a:pt x="1" y="4370"/>
                    <a:pt x="584" y="4953"/>
                    <a:pt x="1307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045750" y="2751225"/>
              <a:ext cx="421600" cy="1989275"/>
            </a:xfrm>
            <a:custGeom>
              <a:avLst/>
              <a:gdLst/>
              <a:ahLst/>
              <a:cxnLst/>
              <a:rect l="l" t="t" r="r" b="b"/>
              <a:pathLst>
                <a:path w="16864" h="79571" extrusionOk="0">
                  <a:moveTo>
                    <a:pt x="15968" y="77032"/>
                  </a:moveTo>
                  <a:lnTo>
                    <a:pt x="15968" y="29628"/>
                  </a:lnTo>
                  <a:lnTo>
                    <a:pt x="822" y="29628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0442"/>
                  </a:lnTo>
                  <a:lnTo>
                    <a:pt x="15155" y="30442"/>
                  </a:lnTo>
                  <a:lnTo>
                    <a:pt x="15155" y="77032"/>
                  </a:lnTo>
                  <a:cubicBezTo>
                    <a:pt x="14638" y="77205"/>
                    <a:pt x="14260" y="77689"/>
                    <a:pt x="14260" y="78264"/>
                  </a:cubicBezTo>
                  <a:cubicBezTo>
                    <a:pt x="14260" y="78987"/>
                    <a:pt x="14843" y="79570"/>
                    <a:pt x="15566" y="79570"/>
                  </a:cubicBezTo>
                  <a:cubicBezTo>
                    <a:pt x="16280" y="79570"/>
                    <a:pt x="16864" y="78987"/>
                    <a:pt x="16864" y="78264"/>
                  </a:cubicBezTo>
                  <a:cubicBezTo>
                    <a:pt x="16864" y="77689"/>
                    <a:pt x="16486" y="77205"/>
                    <a:pt x="15977" y="7703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158675" y="2751225"/>
              <a:ext cx="426350" cy="2248225"/>
            </a:xfrm>
            <a:custGeom>
              <a:avLst/>
              <a:gdLst/>
              <a:ahLst/>
              <a:cxnLst/>
              <a:rect l="l" t="t" r="r" b="b"/>
              <a:pathLst>
                <a:path w="17054" h="89929" extrusionOk="0">
                  <a:moveTo>
                    <a:pt x="16158" y="87398"/>
                  </a:moveTo>
                  <a:lnTo>
                    <a:pt x="16158" y="25226"/>
                  </a:lnTo>
                  <a:lnTo>
                    <a:pt x="822" y="25226"/>
                  </a:lnTo>
                  <a:lnTo>
                    <a:pt x="822" y="0"/>
                  </a:lnTo>
                  <a:lnTo>
                    <a:pt x="1" y="0"/>
                  </a:lnTo>
                  <a:lnTo>
                    <a:pt x="1" y="26039"/>
                  </a:lnTo>
                  <a:lnTo>
                    <a:pt x="15345" y="26039"/>
                  </a:lnTo>
                  <a:lnTo>
                    <a:pt x="15345" y="87398"/>
                  </a:lnTo>
                  <a:cubicBezTo>
                    <a:pt x="14819" y="87571"/>
                    <a:pt x="14449" y="88047"/>
                    <a:pt x="14449" y="88630"/>
                  </a:cubicBezTo>
                  <a:cubicBezTo>
                    <a:pt x="14449" y="89345"/>
                    <a:pt x="15033" y="89928"/>
                    <a:pt x="15747" y="89928"/>
                  </a:cubicBezTo>
                  <a:cubicBezTo>
                    <a:pt x="16470" y="89928"/>
                    <a:pt x="17053" y="89345"/>
                    <a:pt x="17053" y="88630"/>
                  </a:cubicBezTo>
                  <a:cubicBezTo>
                    <a:pt x="17053" y="88047"/>
                    <a:pt x="16676" y="87571"/>
                    <a:pt x="16158" y="873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353975" y="2751225"/>
              <a:ext cx="389575" cy="1484725"/>
            </a:xfrm>
            <a:custGeom>
              <a:avLst/>
              <a:gdLst/>
              <a:ahLst/>
              <a:cxnLst/>
              <a:rect l="l" t="t" r="r" b="b"/>
              <a:pathLst>
                <a:path w="15583" h="59389" extrusionOk="0">
                  <a:moveTo>
                    <a:pt x="14671" y="56850"/>
                  </a:moveTo>
                  <a:lnTo>
                    <a:pt x="14671" y="26022"/>
                  </a:lnTo>
                  <a:lnTo>
                    <a:pt x="822" y="12174"/>
                  </a:lnTo>
                  <a:lnTo>
                    <a:pt x="822" y="7713"/>
                  </a:lnTo>
                  <a:lnTo>
                    <a:pt x="15229" y="7713"/>
                  </a:lnTo>
                  <a:lnTo>
                    <a:pt x="15229" y="0"/>
                  </a:lnTo>
                  <a:lnTo>
                    <a:pt x="14408" y="0"/>
                  </a:lnTo>
                  <a:lnTo>
                    <a:pt x="14408" y="6892"/>
                  </a:lnTo>
                  <a:lnTo>
                    <a:pt x="1" y="6892"/>
                  </a:lnTo>
                  <a:lnTo>
                    <a:pt x="1" y="12510"/>
                  </a:lnTo>
                  <a:lnTo>
                    <a:pt x="13849" y="26359"/>
                  </a:lnTo>
                  <a:lnTo>
                    <a:pt x="13849" y="56858"/>
                  </a:lnTo>
                  <a:cubicBezTo>
                    <a:pt x="13340" y="57031"/>
                    <a:pt x="12979" y="57515"/>
                    <a:pt x="12979" y="58082"/>
                  </a:cubicBezTo>
                  <a:cubicBezTo>
                    <a:pt x="12979" y="58805"/>
                    <a:pt x="13554" y="59388"/>
                    <a:pt x="14277" y="59388"/>
                  </a:cubicBezTo>
                  <a:cubicBezTo>
                    <a:pt x="14999" y="59388"/>
                    <a:pt x="15583" y="58805"/>
                    <a:pt x="15583" y="58082"/>
                  </a:cubicBezTo>
                  <a:cubicBezTo>
                    <a:pt x="15583" y="57499"/>
                    <a:pt x="15197" y="57014"/>
                    <a:pt x="14671" y="5685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502025" y="2751225"/>
              <a:ext cx="382600" cy="1870775"/>
            </a:xfrm>
            <a:custGeom>
              <a:avLst/>
              <a:gdLst/>
              <a:ahLst/>
              <a:cxnLst/>
              <a:rect l="l" t="t" r="r" b="b"/>
              <a:pathLst>
                <a:path w="15304" h="74831" extrusionOk="0">
                  <a:moveTo>
                    <a:pt x="14408" y="72293"/>
                  </a:moveTo>
                  <a:lnTo>
                    <a:pt x="14408" y="24971"/>
                  </a:lnTo>
                  <a:lnTo>
                    <a:pt x="1980" y="12543"/>
                  </a:lnTo>
                  <a:lnTo>
                    <a:pt x="12856" y="12543"/>
                  </a:lnTo>
                  <a:lnTo>
                    <a:pt x="12856" y="0"/>
                  </a:lnTo>
                  <a:lnTo>
                    <a:pt x="12035" y="0"/>
                  </a:lnTo>
                  <a:lnTo>
                    <a:pt x="12035" y="11730"/>
                  </a:lnTo>
                  <a:lnTo>
                    <a:pt x="1" y="11730"/>
                  </a:lnTo>
                  <a:lnTo>
                    <a:pt x="13587" y="25308"/>
                  </a:lnTo>
                  <a:lnTo>
                    <a:pt x="13587" y="72293"/>
                  </a:lnTo>
                  <a:cubicBezTo>
                    <a:pt x="13069" y="72465"/>
                    <a:pt x="12692" y="72950"/>
                    <a:pt x="12692" y="73525"/>
                  </a:cubicBezTo>
                  <a:cubicBezTo>
                    <a:pt x="12692" y="74247"/>
                    <a:pt x="13283" y="74831"/>
                    <a:pt x="13998" y="74831"/>
                  </a:cubicBezTo>
                  <a:cubicBezTo>
                    <a:pt x="14721" y="74831"/>
                    <a:pt x="15304" y="74247"/>
                    <a:pt x="15304" y="73525"/>
                  </a:cubicBezTo>
                  <a:cubicBezTo>
                    <a:pt x="15304" y="72950"/>
                    <a:pt x="14926" y="72465"/>
                    <a:pt x="14408" y="722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725450" y="2751225"/>
              <a:ext cx="288975" cy="1665425"/>
            </a:xfrm>
            <a:custGeom>
              <a:avLst/>
              <a:gdLst/>
              <a:ahLst/>
              <a:cxnLst/>
              <a:rect l="l" t="t" r="r" b="b"/>
              <a:pathLst>
                <a:path w="11559" h="66617" extrusionOk="0">
                  <a:moveTo>
                    <a:pt x="10663" y="64078"/>
                  </a:moveTo>
                  <a:lnTo>
                    <a:pt x="10663" y="24774"/>
                  </a:lnTo>
                  <a:lnTo>
                    <a:pt x="1972" y="16092"/>
                  </a:lnTo>
                  <a:lnTo>
                    <a:pt x="7673" y="16092"/>
                  </a:lnTo>
                  <a:lnTo>
                    <a:pt x="7673" y="0"/>
                  </a:lnTo>
                  <a:lnTo>
                    <a:pt x="6851" y="0"/>
                  </a:lnTo>
                  <a:lnTo>
                    <a:pt x="6851" y="15270"/>
                  </a:lnTo>
                  <a:lnTo>
                    <a:pt x="1" y="15270"/>
                  </a:lnTo>
                  <a:lnTo>
                    <a:pt x="9841" y="25111"/>
                  </a:lnTo>
                  <a:lnTo>
                    <a:pt x="9841" y="64078"/>
                  </a:lnTo>
                  <a:cubicBezTo>
                    <a:pt x="9324" y="64251"/>
                    <a:pt x="8946" y="64736"/>
                    <a:pt x="8946" y="65311"/>
                  </a:cubicBezTo>
                  <a:cubicBezTo>
                    <a:pt x="8946" y="66033"/>
                    <a:pt x="9529" y="66617"/>
                    <a:pt x="10252" y="66617"/>
                  </a:cubicBezTo>
                  <a:cubicBezTo>
                    <a:pt x="10975" y="66617"/>
                    <a:pt x="11558" y="66033"/>
                    <a:pt x="11558" y="65311"/>
                  </a:cubicBezTo>
                  <a:cubicBezTo>
                    <a:pt x="11558" y="64736"/>
                    <a:pt x="11180" y="64251"/>
                    <a:pt x="10663" y="6407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2128975" y="2751225"/>
              <a:ext cx="197150" cy="2033425"/>
            </a:xfrm>
            <a:custGeom>
              <a:avLst/>
              <a:gdLst/>
              <a:ahLst/>
              <a:cxnLst/>
              <a:rect l="l" t="t" r="r" b="b"/>
              <a:pathLst>
                <a:path w="7886" h="81337" extrusionOk="0">
                  <a:moveTo>
                    <a:pt x="1684" y="78798"/>
                  </a:moveTo>
                  <a:lnTo>
                    <a:pt x="1684" y="49318"/>
                  </a:lnTo>
                  <a:lnTo>
                    <a:pt x="7886" y="43116"/>
                  </a:lnTo>
                  <a:lnTo>
                    <a:pt x="7886" y="25061"/>
                  </a:lnTo>
                  <a:lnTo>
                    <a:pt x="1339" y="18515"/>
                  </a:lnTo>
                  <a:lnTo>
                    <a:pt x="1339" y="0"/>
                  </a:lnTo>
                  <a:lnTo>
                    <a:pt x="518" y="0"/>
                  </a:lnTo>
                  <a:lnTo>
                    <a:pt x="518" y="18852"/>
                  </a:lnTo>
                  <a:lnTo>
                    <a:pt x="7065" y="25398"/>
                  </a:lnTo>
                  <a:lnTo>
                    <a:pt x="7065" y="42779"/>
                  </a:lnTo>
                  <a:lnTo>
                    <a:pt x="863" y="48981"/>
                  </a:lnTo>
                  <a:lnTo>
                    <a:pt x="863" y="78815"/>
                  </a:lnTo>
                  <a:cubicBezTo>
                    <a:pt x="362" y="78995"/>
                    <a:pt x="0" y="79472"/>
                    <a:pt x="0" y="80038"/>
                  </a:cubicBezTo>
                  <a:cubicBezTo>
                    <a:pt x="0" y="80753"/>
                    <a:pt x="584" y="81336"/>
                    <a:pt x="1307" y="81336"/>
                  </a:cubicBezTo>
                  <a:cubicBezTo>
                    <a:pt x="2021" y="81336"/>
                    <a:pt x="2604" y="80753"/>
                    <a:pt x="2604" y="80038"/>
                  </a:cubicBezTo>
                  <a:cubicBezTo>
                    <a:pt x="2604" y="79447"/>
                    <a:pt x="2218" y="78962"/>
                    <a:pt x="1684" y="787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2048075" y="2751225"/>
              <a:ext cx="194275" cy="2304475"/>
            </a:xfrm>
            <a:custGeom>
              <a:avLst/>
              <a:gdLst/>
              <a:ahLst/>
              <a:cxnLst/>
              <a:rect l="l" t="t" r="r" b="b"/>
              <a:pathLst>
                <a:path w="7771" h="92179" extrusionOk="0">
                  <a:moveTo>
                    <a:pt x="1709" y="89641"/>
                  </a:moveTo>
                  <a:lnTo>
                    <a:pt x="1709" y="47133"/>
                  </a:lnTo>
                  <a:lnTo>
                    <a:pt x="7771" y="41071"/>
                  </a:lnTo>
                  <a:lnTo>
                    <a:pt x="7771" y="26540"/>
                  </a:lnTo>
                  <a:lnTo>
                    <a:pt x="1380" y="20149"/>
                  </a:lnTo>
                  <a:lnTo>
                    <a:pt x="1380" y="0"/>
                  </a:lnTo>
                  <a:lnTo>
                    <a:pt x="559" y="0"/>
                  </a:lnTo>
                  <a:lnTo>
                    <a:pt x="559" y="20486"/>
                  </a:lnTo>
                  <a:lnTo>
                    <a:pt x="6949" y="26877"/>
                  </a:lnTo>
                  <a:lnTo>
                    <a:pt x="6949" y="40734"/>
                  </a:lnTo>
                  <a:lnTo>
                    <a:pt x="895" y="46796"/>
                  </a:lnTo>
                  <a:lnTo>
                    <a:pt x="895" y="89641"/>
                  </a:lnTo>
                  <a:cubicBezTo>
                    <a:pt x="370" y="89813"/>
                    <a:pt x="0" y="90298"/>
                    <a:pt x="0" y="90873"/>
                  </a:cubicBezTo>
                  <a:cubicBezTo>
                    <a:pt x="0" y="91596"/>
                    <a:pt x="583" y="92179"/>
                    <a:pt x="1298" y="92179"/>
                  </a:cubicBezTo>
                  <a:cubicBezTo>
                    <a:pt x="2021" y="92179"/>
                    <a:pt x="2604" y="91596"/>
                    <a:pt x="2604" y="90873"/>
                  </a:cubicBezTo>
                  <a:cubicBezTo>
                    <a:pt x="2604" y="90298"/>
                    <a:pt x="2226" y="89813"/>
                    <a:pt x="1709" y="896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216650" y="2751225"/>
              <a:ext cx="202300" cy="2193800"/>
            </a:xfrm>
            <a:custGeom>
              <a:avLst/>
              <a:gdLst/>
              <a:ahLst/>
              <a:cxnLst/>
              <a:rect l="l" t="t" r="r" b="b"/>
              <a:pathLst>
                <a:path w="8092" h="87752" extrusionOk="0">
                  <a:moveTo>
                    <a:pt x="1685" y="85205"/>
                  </a:moveTo>
                  <a:lnTo>
                    <a:pt x="1685" y="52012"/>
                  </a:lnTo>
                  <a:lnTo>
                    <a:pt x="8092" y="45605"/>
                  </a:lnTo>
                  <a:lnTo>
                    <a:pt x="8092" y="23254"/>
                  </a:lnTo>
                  <a:lnTo>
                    <a:pt x="1028" y="16190"/>
                  </a:lnTo>
                  <a:lnTo>
                    <a:pt x="1028" y="0"/>
                  </a:lnTo>
                  <a:lnTo>
                    <a:pt x="206" y="0"/>
                  </a:lnTo>
                  <a:lnTo>
                    <a:pt x="206" y="16535"/>
                  </a:lnTo>
                  <a:lnTo>
                    <a:pt x="7270" y="23591"/>
                  </a:lnTo>
                  <a:lnTo>
                    <a:pt x="7270" y="45268"/>
                  </a:lnTo>
                  <a:lnTo>
                    <a:pt x="863" y="51675"/>
                  </a:lnTo>
                  <a:lnTo>
                    <a:pt x="863" y="85222"/>
                  </a:lnTo>
                  <a:cubicBezTo>
                    <a:pt x="362" y="85402"/>
                    <a:pt x="1" y="85879"/>
                    <a:pt x="1" y="86445"/>
                  </a:cubicBezTo>
                  <a:cubicBezTo>
                    <a:pt x="1" y="87168"/>
                    <a:pt x="584" y="87751"/>
                    <a:pt x="1307" y="87751"/>
                  </a:cubicBezTo>
                  <a:cubicBezTo>
                    <a:pt x="2030" y="87751"/>
                    <a:pt x="2613" y="87168"/>
                    <a:pt x="2613" y="86445"/>
                  </a:cubicBezTo>
                  <a:cubicBezTo>
                    <a:pt x="2613" y="85854"/>
                    <a:pt x="2219" y="85369"/>
                    <a:pt x="1685" y="85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292025" y="2751225"/>
              <a:ext cx="225100" cy="1702800"/>
            </a:xfrm>
            <a:custGeom>
              <a:avLst/>
              <a:gdLst/>
              <a:ahLst/>
              <a:cxnLst/>
              <a:rect l="l" t="t" r="r" b="b"/>
              <a:pathLst>
                <a:path w="9004" h="68112" extrusionOk="0">
                  <a:moveTo>
                    <a:pt x="2744" y="65606"/>
                  </a:moveTo>
                  <a:lnTo>
                    <a:pt x="2744" y="53909"/>
                  </a:lnTo>
                  <a:lnTo>
                    <a:pt x="9003" y="47650"/>
                  </a:lnTo>
                  <a:lnTo>
                    <a:pt x="9003" y="22597"/>
                  </a:lnTo>
                  <a:lnTo>
                    <a:pt x="822" y="14416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14761"/>
                  </a:lnTo>
                  <a:lnTo>
                    <a:pt x="8182" y="22942"/>
                  </a:lnTo>
                  <a:lnTo>
                    <a:pt x="8182" y="47313"/>
                  </a:lnTo>
                  <a:lnTo>
                    <a:pt x="1931" y="53564"/>
                  </a:lnTo>
                  <a:lnTo>
                    <a:pt x="1931" y="65549"/>
                  </a:lnTo>
                  <a:cubicBezTo>
                    <a:pt x="1372" y="65697"/>
                    <a:pt x="953" y="66206"/>
                    <a:pt x="953" y="66806"/>
                  </a:cubicBezTo>
                  <a:cubicBezTo>
                    <a:pt x="953" y="67528"/>
                    <a:pt x="1536" y="68112"/>
                    <a:pt x="2259" y="68112"/>
                  </a:cubicBezTo>
                  <a:cubicBezTo>
                    <a:pt x="2974" y="68112"/>
                    <a:pt x="3565" y="67528"/>
                    <a:pt x="3565" y="66806"/>
                  </a:cubicBezTo>
                  <a:cubicBezTo>
                    <a:pt x="3565" y="66263"/>
                    <a:pt x="3220" y="65795"/>
                    <a:pt x="2744" y="655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668425" y="2751225"/>
              <a:ext cx="257750" cy="1525575"/>
            </a:xfrm>
            <a:custGeom>
              <a:avLst/>
              <a:gdLst/>
              <a:ahLst/>
              <a:cxnLst/>
              <a:rect l="l" t="t" r="r" b="b"/>
              <a:pathLst>
                <a:path w="10310" h="61023" extrusionOk="0">
                  <a:moveTo>
                    <a:pt x="1709" y="58485"/>
                  </a:moveTo>
                  <a:lnTo>
                    <a:pt x="1709" y="12272"/>
                  </a:lnTo>
                  <a:lnTo>
                    <a:pt x="10310" y="12272"/>
                  </a:lnTo>
                  <a:lnTo>
                    <a:pt x="10310" y="0"/>
                  </a:lnTo>
                  <a:lnTo>
                    <a:pt x="9488" y="0"/>
                  </a:lnTo>
                  <a:lnTo>
                    <a:pt x="9488" y="11451"/>
                  </a:lnTo>
                  <a:lnTo>
                    <a:pt x="896" y="11451"/>
                  </a:lnTo>
                  <a:lnTo>
                    <a:pt x="896" y="58493"/>
                  </a:lnTo>
                  <a:cubicBezTo>
                    <a:pt x="371" y="58665"/>
                    <a:pt x="1" y="59142"/>
                    <a:pt x="1" y="59725"/>
                  </a:cubicBezTo>
                  <a:cubicBezTo>
                    <a:pt x="1" y="60440"/>
                    <a:pt x="584" y="61023"/>
                    <a:pt x="1299" y="61023"/>
                  </a:cubicBezTo>
                  <a:cubicBezTo>
                    <a:pt x="2022" y="61023"/>
                    <a:pt x="2605" y="60440"/>
                    <a:pt x="2605" y="59725"/>
                  </a:cubicBezTo>
                  <a:cubicBezTo>
                    <a:pt x="2605" y="59142"/>
                    <a:pt x="2227" y="58665"/>
                    <a:pt x="1709" y="584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746875" y="2751225"/>
              <a:ext cx="267800" cy="1743875"/>
            </a:xfrm>
            <a:custGeom>
              <a:avLst/>
              <a:gdLst/>
              <a:ahLst/>
              <a:cxnLst/>
              <a:rect l="l" t="t" r="r" b="b"/>
              <a:pathLst>
                <a:path w="10712" h="69755" extrusionOk="0">
                  <a:moveTo>
                    <a:pt x="1717" y="67216"/>
                  </a:moveTo>
                  <a:lnTo>
                    <a:pt x="1717" y="16092"/>
                  </a:lnTo>
                  <a:lnTo>
                    <a:pt x="10712" y="16092"/>
                  </a:lnTo>
                  <a:lnTo>
                    <a:pt x="10712" y="0"/>
                  </a:lnTo>
                  <a:lnTo>
                    <a:pt x="9899" y="0"/>
                  </a:lnTo>
                  <a:lnTo>
                    <a:pt x="9899" y="15270"/>
                  </a:lnTo>
                  <a:lnTo>
                    <a:pt x="896" y="15270"/>
                  </a:lnTo>
                  <a:lnTo>
                    <a:pt x="896" y="67216"/>
                  </a:lnTo>
                  <a:cubicBezTo>
                    <a:pt x="379" y="67389"/>
                    <a:pt x="1" y="67873"/>
                    <a:pt x="1" y="68448"/>
                  </a:cubicBezTo>
                  <a:cubicBezTo>
                    <a:pt x="1" y="69163"/>
                    <a:pt x="584" y="69754"/>
                    <a:pt x="1307" y="69754"/>
                  </a:cubicBezTo>
                  <a:cubicBezTo>
                    <a:pt x="2030" y="69754"/>
                    <a:pt x="2613" y="69163"/>
                    <a:pt x="2613" y="68448"/>
                  </a:cubicBezTo>
                  <a:cubicBezTo>
                    <a:pt x="2613" y="67873"/>
                    <a:pt x="2235" y="67389"/>
                    <a:pt x="1717" y="6721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842375" y="2751225"/>
              <a:ext cx="250750" cy="1627850"/>
            </a:xfrm>
            <a:custGeom>
              <a:avLst/>
              <a:gdLst/>
              <a:ahLst/>
              <a:cxnLst/>
              <a:rect l="l" t="t" r="r" b="b"/>
              <a:pathLst>
                <a:path w="10030" h="65114" extrusionOk="0">
                  <a:moveTo>
                    <a:pt x="1717" y="62575"/>
                  </a:moveTo>
                  <a:lnTo>
                    <a:pt x="1717" y="20043"/>
                  </a:lnTo>
                  <a:lnTo>
                    <a:pt x="10030" y="20043"/>
                  </a:lnTo>
                  <a:lnTo>
                    <a:pt x="10030" y="0"/>
                  </a:lnTo>
                  <a:lnTo>
                    <a:pt x="9216" y="0"/>
                  </a:lnTo>
                  <a:lnTo>
                    <a:pt x="9216" y="19221"/>
                  </a:lnTo>
                  <a:lnTo>
                    <a:pt x="896" y="19221"/>
                  </a:lnTo>
                  <a:lnTo>
                    <a:pt x="896" y="62575"/>
                  </a:lnTo>
                  <a:cubicBezTo>
                    <a:pt x="378" y="62748"/>
                    <a:pt x="0" y="63232"/>
                    <a:pt x="0" y="63807"/>
                  </a:cubicBezTo>
                  <a:cubicBezTo>
                    <a:pt x="0" y="64530"/>
                    <a:pt x="583" y="65113"/>
                    <a:pt x="1306" y="65113"/>
                  </a:cubicBezTo>
                  <a:cubicBezTo>
                    <a:pt x="2029" y="65113"/>
                    <a:pt x="2612" y="64530"/>
                    <a:pt x="2612" y="63807"/>
                  </a:cubicBezTo>
                  <a:cubicBezTo>
                    <a:pt x="2612" y="63232"/>
                    <a:pt x="2234" y="62748"/>
                    <a:pt x="1717" y="625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227600" y="2751225"/>
              <a:ext cx="65125" cy="1413050"/>
            </a:xfrm>
            <a:custGeom>
              <a:avLst/>
              <a:gdLst/>
              <a:ahLst/>
              <a:cxnLst/>
              <a:rect l="l" t="t" r="r" b="b"/>
              <a:pathLst>
                <a:path w="2605" h="56522" extrusionOk="0">
                  <a:moveTo>
                    <a:pt x="1709" y="53992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53992"/>
                  </a:lnTo>
                  <a:cubicBezTo>
                    <a:pt x="379" y="54164"/>
                    <a:pt x="1" y="54649"/>
                    <a:pt x="1" y="55224"/>
                  </a:cubicBezTo>
                  <a:cubicBezTo>
                    <a:pt x="1" y="55938"/>
                    <a:pt x="584" y="56521"/>
                    <a:pt x="1307" y="56521"/>
                  </a:cubicBezTo>
                  <a:cubicBezTo>
                    <a:pt x="2022" y="56521"/>
                    <a:pt x="2605" y="55938"/>
                    <a:pt x="2605" y="55224"/>
                  </a:cubicBezTo>
                  <a:cubicBezTo>
                    <a:pt x="2605" y="54649"/>
                    <a:pt x="2235" y="54164"/>
                    <a:pt x="1718" y="5399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295775" y="2751225"/>
              <a:ext cx="65125" cy="1089200"/>
            </a:xfrm>
            <a:custGeom>
              <a:avLst/>
              <a:gdLst/>
              <a:ahLst/>
              <a:cxnLst/>
              <a:rect l="l" t="t" r="r" b="b"/>
              <a:pathLst>
                <a:path w="2605" h="43568" extrusionOk="0">
                  <a:moveTo>
                    <a:pt x="1709" y="41038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41038"/>
                  </a:lnTo>
                  <a:cubicBezTo>
                    <a:pt x="379" y="41210"/>
                    <a:pt x="1" y="41695"/>
                    <a:pt x="1" y="42270"/>
                  </a:cubicBezTo>
                  <a:cubicBezTo>
                    <a:pt x="1" y="42985"/>
                    <a:pt x="584" y="43568"/>
                    <a:pt x="1307" y="43568"/>
                  </a:cubicBezTo>
                  <a:cubicBezTo>
                    <a:pt x="2022" y="43568"/>
                    <a:pt x="2605" y="42985"/>
                    <a:pt x="2605" y="42270"/>
                  </a:cubicBezTo>
                  <a:cubicBezTo>
                    <a:pt x="2605" y="41695"/>
                    <a:pt x="2227" y="41210"/>
                    <a:pt x="1709" y="4103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950967" y="2812233"/>
            <a:ext cx="5495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20" name="Google Shape;120;p3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1540585"/>
            <a:ext cx="1514400" cy="112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1" name="Google Shape;121;p3"/>
          <p:cNvSpPr txBox="1">
            <a:spLocks noGrp="1"/>
          </p:cNvSpPr>
          <p:nvPr>
            <p:ph type="subTitle" idx="1"/>
          </p:nvPr>
        </p:nvSpPr>
        <p:spPr>
          <a:xfrm>
            <a:off x="950967" y="3955457"/>
            <a:ext cx="5495600" cy="49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0863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28" name="Google Shape;528;p22"/>
          <p:cNvGrpSpPr/>
          <p:nvPr/>
        </p:nvGrpSpPr>
        <p:grpSpPr>
          <a:xfrm>
            <a:off x="8385239" y="4218381"/>
            <a:ext cx="1603255" cy="3441451"/>
            <a:chOff x="5452016" y="2824589"/>
            <a:chExt cx="689908" cy="1480916"/>
          </a:xfrm>
        </p:grpSpPr>
        <p:sp>
          <p:nvSpPr>
            <p:cNvPr id="529" name="Google Shape;529;p22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2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2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2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2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2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2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2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2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2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2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2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2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2" name="Google Shape;542;p22"/>
          <p:cNvGrpSpPr/>
          <p:nvPr/>
        </p:nvGrpSpPr>
        <p:grpSpPr>
          <a:xfrm>
            <a:off x="9411901" y="1512569"/>
            <a:ext cx="4223388" cy="2289448"/>
            <a:chOff x="6561538" y="1197527"/>
            <a:chExt cx="3167541" cy="1717086"/>
          </a:xfrm>
        </p:grpSpPr>
        <p:grpSp>
          <p:nvGrpSpPr>
            <p:cNvPr id="543" name="Google Shape;543;p22"/>
            <p:cNvGrpSpPr/>
            <p:nvPr/>
          </p:nvGrpSpPr>
          <p:grpSpPr>
            <a:xfrm rot="-5400000">
              <a:off x="7662615" y="964074"/>
              <a:ext cx="849462" cy="3051616"/>
              <a:chOff x="8623429" y="2586962"/>
              <a:chExt cx="478381" cy="1718543"/>
            </a:xfrm>
          </p:grpSpPr>
          <p:sp>
            <p:nvSpPr>
              <p:cNvPr id="544" name="Google Shape;544;p22"/>
              <p:cNvSpPr/>
              <p:nvPr/>
            </p:nvSpPr>
            <p:spPr>
              <a:xfrm rot="-5400000">
                <a:off x="8267028" y="3481249"/>
                <a:ext cx="1527458" cy="121054"/>
              </a:xfrm>
              <a:custGeom>
                <a:avLst/>
                <a:gdLst/>
                <a:ahLst/>
                <a:cxnLst/>
                <a:rect l="l" t="t" r="r" b="b"/>
                <a:pathLst>
                  <a:path w="35116" h="2783" extrusionOk="0">
                    <a:moveTo>
                      <a:pt x="18185" y="1"/>
                    </a:moveTo>
                    <a:lnTo>
                      <a:pt x="15917" y="2254"/>
                    </a:lnTo>
                    <a:lnTo>
                      <a:pt x="0" y="2254"/>
                    </a:lnTo>
                    <a:lnTo>
                      <a:pt x="0" y="2497"/>
                    </a:lnTo>
                    <a:lnTo>
                      <a:pt x="16046" y="2497"/>
                    </a:lnTo>
                    <a:lnTo>
                      <a:pt x="18299" y="229"/>
                    </a:lnTo>
                    <a:lnTo>
                      <a:pt x="22878" y="229"/>
                    </a:lnTo>
                    <a:lnTo>
                      <a:pt x="25131" y="2497"/>
                    </a:lnTo>
                    <a:lnTo>
                      <a:pt x="34402" y="2497"/>
                    </a:lnTo>
                    <a:cubicBezTo>
                      <a:pt x="34459" y="2668"/>
                      <a:pt x="34588" y="2782"/>
                      <a:pt x="34759" y="2782"/>
                    </a:cubicBezTo>
                    <a:cubicBezTo>
                      <a:pt x="35001" y="2782"/>
                      <a:pt x="35115" y="2611"/>
                      <a:pt x="35115" y="2368"/>
                    </a:cubicBezTo>
                    <a:cubicBezTo>
                      <a:pt x="35115" y="2197"/>
                      <a:pt x="35001" y="2012"/>
                      <a:pt x="34759" y="2012"/>
                    </a:cubicBezTo>
                    <a:cubicBezTo>
                      <a:pt x="34588" y="2012"/>
                      <a:pt x="34459" y="2140"/>
                      <a:pt x="34402" y="2254"/>
                    </a:cubicBezTo>
                    <a:lnTo>
                      <a:pt x="25245" y="2254"/>
                    </a:lnTo>
                    <a:lnTo>
                      <a:pt x="229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5" name="Google Shape;545;p22"/>
              <p:cNvSpPr/>
              <p:nvPr/>
            </p:nvSpPr>
            <p:spPr>
              <a:xfrm rot="-5400000">
                <a:off x="8122184" y="3470418"/>
                <a:ext cx="1506971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34645" h="3752" extrusionOk="0">
                    <a:moveTo>
                      <a:pt x="14135" y="0"/>
                    </a:moveTo>
                    <a:lnTo>
                      <a:pt x="14135" y="3509"/>
                    </a:lnTo>
                    <a:lnTo>
                      <a:pt x="0" y="3509"/>
                    </a:lnTo>
                    <a:lnTo>
                      <a:pt x="0" y="3751"/>
                    </a:lnTo>
                    <a:lnTo>
                      <a:pt x="14377" y="3751"/>
                    </a:lnTo>
                    <a:lnTo>
                      <a:pt x="14377" y="243"/>
                    </a:lnTo>
                    <a:lnTo>
                      <a:pt x="24832" y="243"/>
                    </a:lnTo>
                    <a:lnTo>
                      <a:pt x="27684" y="3095"/>
                    </a:lnTo>
                    <a:lnTo>
                      <a:pt x="33874" y="3095"/>
                    </a:lnTo>
                    <a:cubicBezTo>
                      <a:pt x="33931" y="3209"/>
                      <a:pt x="34103" y="3338"/>
                      <a:pt x="34231" y="3338"/>
                    </a:cubicBezTo>
                    <a:cubicBezTo>
                      <a:pt x="34459" y="3338"/>
                      <a:pt x="34645" y="3152"/>
                      <a:pt x="34645" y="2910"/>
                    </a:cubicBezTo>
                    <a:cubicBezTo>
                      <a:pt x="34645" y="2739"/>
                      <a:pt x="34459" y="2553"/>
                      <a:pt x="34231" y="2553"/>
                    </a:cubicBezTo>
                    <a:cubicBezTo>
                      <a:pt x="34046" y="2553"/>
                      <a:pt x="33931" y="2682"/>
                      <a:pt x="33874" y="2853"/>
                    </a:cubicBezTo>
                    <a:lnTo>
                      <a:pt x="27741" y="2853"/>
                    </a:lnTo>
                    <a:lnTo>
                      <a:pt x="249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6" name="Google Shape;546;p22"/>
              <p:cNvSpPr/>
              <p:nvPr/>
            </p:nvSpPr>
            <p:spPr>
              <a:xfrm rot="-5400000">
                <a:off x="8039648" y="3426986"/>
                <a:ext cx="1578959" cy="178079"/>
              </a:xfrm>
              <a:custGeom>
                <a:avLst/>
                <a:gdLst/>
                <a:ahLst/>
                <a:cxnLst/>
                <a:rect l="l" t="t" r="r" b="b"/>
                <a:pathLst>
                  <a:path w="36300" h="4094" extrusionOk="0">
                    <a:moveTo>
                      <a:pt x="13193" y="0"/>
                    </a:moveTo>
                    <a:lnTo>
                      <a:pt x="13193" y="3866"/>
                    </a:lnTo>
                    <a:lnTo>
                      <a:pt x="0" y="3866"/>
                    </a:lnTo>
                    <a:lnTo>
                      <a:pt x="0" y="4094"/>
                    </a:lnTo>
                    <a:lnTo>
                      <a:pt x="13421" y="4094"/>
                    </a:lnTo>
                    <a:lnTo>
                      <a:pt x="13421" y="228"/>
                    </a:lnTo>
                    <a:lnTo>
                      <a:pt x="25488" y="228"/>
                    </a:lnTo>
                    <a:lnTo>
                      <a:pt x="28397" y="3152"/>
                    </a:lnTo>
                    <a:lnTo>
                      <a:pt x="35586" y="3152"/>
                    </a:lnTo>
                    <a:cubicBezTo>
                      <a:pt x="35657" y="3266"/>
                      <a:pt x="35771" y="3381"/>
                      <a:pt x="35942" y="3381"/>
                    </a:cubicBezTo>
                    <a:cubicBezTo>
                      <a:pt x="36185" y="3381"/>
                      <a:pt x="36299" y="3266"/>
                      <a:pt x="36299" y="3024"/>
                    </a:cubicBezTo>
                    <a:cubicBezTo>
                      <a:pt x="36299" y="2853"/>
                      <a:pt x="36185" y="2667"/>
                      <a:pt x="35942" y="2667"/>
                    </a:cubicBezTo>
                    <a:cubicBezTo>
                      <a:pt x="35771" y="2667"/>
                      <a:pt x="35657" y="2724"/>
                      <a:pt x="35586" y="2910"/>
                    </a:cubicBezTo>
                    <a:lnTo>
                      <a:pt x="28454" y="2910"/>
                    </a:lnTo>
                    <a:lnTo>
                      <a:pt x="2560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7" name="Google Shape;547;p22"/>
              <p:cNvSpPr/>
              <p:nvPr/>
            </p:nvSpPr>
            <p:spPr>
              <a:xfrm rot="-5400000">
                <a:off x="8073163" y="3501432"/>
                <a:ext cx="1413930" cy="194216"/>
              </a:xfrm>
              <a:custGeom>
                <a:avLst/>
                <a:gdLst/>
                <a:ahLst/>
                <a:cxnLst/>
                <a:rect l="l" t="t" r="r" b="b"/>
                <a:pathLst>
                  <a:path w="32506" h="4465" extrusionOk="0">
                    <a:moveTo>
                      <a:pt x="12238" y="0"/>
                    </a:moveTo>
                    <a:lnTo>
                      <a:pt x="12238" y="4222"/>
                    </a:lnTo>
                    <a:lnTo>
                      <a:pt x="0" y="4222"/>
                    </a:lnTo>
                    <a:lnTo>
                      <a:pt x="0" y="4464"/>
                    </a:lnTo>
                    <a:lnTo>
                      <a:pt x="12480" y="4464"/>
                    </a:lnTo>
                    <a:lnTo>
                      <a:pt x="12480" y="243"/>
                    </a:lnTo>
                    <a:lnTo>
                      <a:pt x="26258" y="243"/>
                    </a:lnTo>
                    <a:lnTo>
                      <a:pt x="29353" y="3323"/>
                    </a:lnTo>
                    <a:lnTo>
                      <a:pt x="31792" y="3323"/>
                    </a:lnTo>
                    <a:cubicBezTo>
                      <a:pt x="31849" y="3452"/>
                      <a:pt x="31963" y="3566"/>
                      <a:pt x="32149" y="3566"/>
                    </a:cubicBezTo>
                    <a:cubicBezTo>
                      <a:pt x="32377" y="3566"/>
                      <a:pt x="32505" y="3395"/>
                      <a:pt x="32505" y="3209"/>
                    </a:cubicBezTo>
                    <a:cubicBezTo>
                      <a:pt x="32505" y="2967"/>
                      <a:pt x="32377" y="2796"/>
                      <a:pt x="32149" y="2796"/>
                    </a:cubicBezTo>
                    <a:cubicBezTo>
                      <a:pt x="31963" y="2796"/>
                      <a:pt x="31849" y="2910"/>
                      <a:pt x="31792" y="3095"/>
                    </a:cubicBezTo>
                    <a:lnTo>
                      <a:pt x="29467" y="3095"/>
                    </a:lnTo>
                    <a:lnTo>
                      <a:pt x="2638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8" name="Google Shape;548;p22"/>
              <p:cNvSpPr/>
              <p:nvPr/>
            </p:nvSpPr>
            <p:spPr>
              <a:xfrm rot="-5400000">
                <a:off x="8472362" y="4017291"/>
                <a:ext cx="439281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099" h="3153" extrusionOk="0">
                    <a:moveTo>
                      <a:pt x="9742" y="1"/>
                    </a:moveTo>
                    <a:cubicBezTo>
                      <a:pt x="9499" y="1"/>
                      <a:pt x="9328" y="186"/>
                      <a:pt x="9328" y="357"/>
                    </a:cubicBezTo>
                    <a:cubicBezTo>
                      <a:pt x="9328" y="543"/>
                      <a:pt x="9442" y="714"/>
                      <a:pt x="9628" y="714"/>
                    </a:cubicBezTo>
                    <a:lnTo>
                      <a:pt x="9628" y="2910"/>
                    </a:lnTo>
                    <a:lnTo>
                      <a:pt x="0" y="2910"/>
                    </a:lnTo>
                    <a:lnTo>
                      <a:pt x="0" y="3153"/>
                    </a:lnTo>
                    <a:lnTo>
                      <a:pt x="9856" y="3153"/>
                    </a:lnTo>
                    <a:lnTo>
                      <a:pt x="9856" y="714"/>
                    </a:lnTo>
                    <a:cubicBezTo>
                      <a:pt x="9984" y="714"/>
                      <a:pt x="10098" y="543"/>
                      <a:pt x="10098" y="357"/>
                    </a:cubicBezTo>
                    <a:cubicBezTo>
                      <a:pt x="10098" y="186"/>
                      <a:pt x="9913" y="1"/>
                      <a:pt x="974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" name="Google Shape;549;p22"/>
              <p:cNvSpPr/>
              <p:nvPr/>
            </p:nvSpPr>
            <p:spPr>
              <a:xfrm rot="-5400000">
                <a:off x="8472688" y="3978513"/>
                <a:ext cx="477733" cy="176252"/>
              </a:xfrm>
              <a:custGeom>
                <a:avLst/>
                <a:gdLst/>
                <a:ahLst/>
                <a:cxnLst/>
                <a:rect l="l" t="t" r="r" b="b"/>
                <a:pathLst>
                  <a:path w="10983" h="4052" extrusionOk="0">
                    <a:moveTo>
                      <a:pt x="10569" y="1"/>
                    </a:moveTo>
                    <a:cubicBezTo>
                      <a:pt x="10398" y="1"/>
                      <a:pt x="10212" y="186"/>
                      <a:pt x="10212" y="357"/>
                    </a:cubicBezTo>
                    <a:cubicBezTo>
                      <a:pt x="10212" y="543"/>
                      <a:pt x="10341" y="714"/>
                      <a:pt x="10455" y="714"/>
                    </a:cubicBezTo>
                    <a:lnTo>
                      <a:pt x="10455" y="3809"/>
                    </a:lnTo>
                    <a:lnTo>
                      <a:pt x="0" y="3809"/>
                    </a:lnTo>
                    <a:lnTo>
                      <a:pt x="0" y="4052"/>
                    </a:lnTo>
                    <a:lnTo>
                      <a:pt x="10697" y="4052"/>
                    </a:lnTo>
                    <a:lnTo>
                      <a:pt x="10697" y="714"/>
                    </a:lnTo>
                    <a:cubicBezTo>
                      <a:pt x="10868" y="714"/>
                      <a:pt x="10983" y="543"/>
                      <a:pt x="10983" y="357"/>
                    </a:cubicBezTo>
                    <a:cubicBezTo>
                      <a:pt x="10983" y="186"/>
                      <a:pt x="10811" y="1"/>
                      <a:pt x="105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0" name="Google Shape;550;p22"/>
              <p:cNvSpPr/>
              <p:nvPr/>
            </p:nvSpPr>
            <p:spPr>
              <a:xfrm rot="-5400000">
                <a:off x="8182970" y="3430727"/>
                <a:ext cx="1620499" cy="129057"/>
              </a:xfrm>
              <a:custGeom>
                <a:avLst/>
                <a:gdLst/>
                <a:ahLst/>
                <a:cxnLst/>
                <a:rect l="l" t="t" r="r" b="b"/>
                <a:pathLst>
                  <a:path w="37255" h="2967" extrusionOk="0">
                    <a:moveTo>
                      <a:pt x="17700" y="0"/>
                    </a:moveTo>
                    <a:lnTo>
                      <a:pt x="15261" y="2382"/>
                    </a:lnTo>
                    <a:lnTo>
                      <a:pt x="0" y="2382"/>
                    </a:lnTo>
                    <a:lnTo>
                      <a:pt x="0" y="2610"/>
                    </a:lnTo>
                    <a:lnTo>
                      <a:pt x="15390" y="2610"/>
                    </a:lnTo>
                    <a:lnTo>
                      <a:pt x="17829" y="243"/>
                    </a:lnTo>
                    <a:lnTo>
                      <a:pt x="23462" y="243"/>
                    </a:lnTo>
                    <a:lnTo>
                      <a:pt x="26030" y="2739"/>
                    </a:lnTo>
                    <a:lnTo>
                      <a:pt x="36484" y="2739"/>
                    </a:lnTo>
                    <a:cubicBezTo>
                      <a:pt x="36542" y="2910"/>
                      <a:pt x="36727" y="2967"/>
                      <a:pt x="36841" y="2967"/>
                    </a:cubicBezTo>
                    <a:cubicBezTo>
                      <a:pt x="37084" y="2967"/>
                      <a:pt x="37255" y="2853"/>
                      <a:pt x="37255" y="2610"/>
                    </a:cubicBezTo>
                    <a:cubicBezTo>
                      <a:pt x="37255" y="2382"/>
                      <a:pt x="37084" y="2254"/>
                      <a:pt x="36841" y="2254"/>
                    </a:cubicBezTo>
                    <a:cubicBezTo>
                      <a:pt x="36727" y="2254"/>
                      <a:pt x="36542" y="2311"/>
                      <a:pt x="36484" y="2496"/>
                    </a:cubicBezTo>
                    <a:lnTo>
                      <a:pt x="26087" y="2496"/>
                    </a:lnTo>
                    <a:lnTo>
                      <a:pt x="235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1" name="Google Shape;551;p22"/>
              <p:cNvSpPr/>
              <p:nvPr/>
            </p:nvSpPr>
            <p:spPr>
              <a:xfrm rot="-5400000">
                <a:off x="8089908" y="3371157"/>
                <a:ext cx="1718543" cy="150153"/>
              </a:xfrm>
              <a:custGeom>
                <a:avLst/>
                <a:gdLst/>
                <a:ahLst/>
                <a:cxnLst/>
                <a:rect l="l" t="t" r="r" b="b"/>
                <a:pathLst>
                  <a:path w="39509" h="3452" extrusionOk="0">
                    <a:moveTo>
                      <a:pt x="17344" y="0"/>
                    </a:moveTo>
                    <a:lnTo>
                      <a:pt x="14620" y="2681"/>
                    </a:lnTo>
                    <a:lnTo>
                      <a:pt x="0" y="2681"/>
                    </a:lnTo>
                    <a:lnTo>
                      <a:pt x="0" y="2924"/>
                    </a:lnTo>
                    <a:lnTo>
                      <a:pt x="14734" y="2924"/>
                    </a:lnTo>
                    <a:lnTo>
                      <a:pt x="17401" y="243"/>
                    </a:lnTo>
                    <a:lnTo>
                      <a:pt x="24062" y="243"/>
                    </a:lnTo>
                    <a:lnTo>
                      <a:pt x="27028" y="3152"/>
                    </a:lnTo>
                    <a:lnTo>
                      <a:pt x="38738" y="3152"/>
                    </a:lnTo>
                    <a:cubicBezTo>
                      <a:pt x="38795" y="3338"/>
                      <a:pt x="38980" y="3452"/>
                      <a:pt x="39095" y="3452"/>
                    </a:cubicBezTo>
                    <a:cubicBezTo>
                      <a:pt x="39337" y="3452"/>
                      <a:pt x="39508" y="3281"/>
                      <a:pt x="39508" y="3038"/>
                    </a:cubicBezTo>
                    <a:cubicBezTo>
                      <a:pt x="39508" y="2853"/>
                      <a:pt x="39337" y="2681"/>
                      <a:pt x="39095" y="2681"/>
                    </a:cubicBezTo>
                    <a:cubicBezTo>
                      <a:pt x="38980" y="2681"/>
                      <a:pt x="38795" y="2796"/>
                      <a:pt x="38738" y="2924"/>
                    </a:cubicBezTo>
                    <a:lnTo>
                      <a:pt x="27157" y="2924"/>
                    </a:lnTo>
                    <a:lnTo>
                      <a:pt x="2417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2" name="Google Shape;552;p22"/>
              <p:cNvSpPr/>
              <p:nvPr/>
            </p:nvSpPr>
            <p:spPr>
              <a:xfrm rot="-5400000">
                <a:off x="8069444" y="3539297"/>
                <a:ext cx="1330763" cy="201654"/>
              </a:xfrm>
              <a:custGeom>
                <a:avLst/>
                <a:gdLst/>
                <a:ahLst/>
                <a:cxnLst/>
                <a:rect l="l" t="t" r="r" b="b"/>
                <a:pathLst>
                  <a:path w="30594" h="4636" extrusionOk="0">
                    <a:moveTo>
                      <a:pt x="11282" y="0"/>
                    </a:moveTo>
                    <a:lnTo>
                      <a:pt x="11282" y="4393"/>
                    </a:lnTo>
                    <a:lnTo>
                      <a:pt x="0" y="4393"/>
                    </a:lnTo>
                    <a:lnTo>
                      <a:pt x="0" y="4636"/>
                    </a:lnTo>
                    <a:lnTo>
                      <a:pt x="11524" y="4636"/>
                    </a:lnTo>
                    <a:lnTo>
                      <a:pt x="11524" y="243"/>
                    </a:lnTo>
                    <a:lnTo>
                      <a:pt x="26914" y="243"/>
                    </a:lnTo>
                    <a:lnTo>
                      <a:pt x="29881" y="3152"/>
                    </a:lnTo>
                    <a:cubicBezTo>
                      <a:pt x="29824" y="3209"/>
                      <a:pt x="29824" y="3267"/>
                      <a:pt x="29824" y="3324"/>
                    </a:cubicBezTo>
                    <a:cubicBezTo>
                      <a:pt x="29824" y="3566"/>
                      <a:pt x="30009" y="3737"/>
                      <a:pt x="30180" y="3737"/>
                    </a:cubicBezTo>
                    <a:cubicBezTo>
                      <a:pt x="30423" y="3737"/>
                      <a:pt x="30594" y="3566"/>
                      <a:pt x="30594" y="3324"/>
                    </a:cubicBezTo>
                    <a:cubicBezTo>
                      <a:pt x="30594" y="3152"/>
                      <a:pt x="30423" y="2967"/>
                      <a:pt x="30180" y="2967"/>
                    </a:cubicBezTo>
                    <a:cubicBezTo>
                      <a:pt x="30123" y="2967"/>
                      <a:pt x="30123" y="2967"/>
                      <a:pt x="30066" y="3024"/>
                    </a:cubicBezTo>
                    <a:lnTo>
                      <a:pt x="2702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3" name="Google Shape;553;p22"/>
              <p:cNvSpPr/>
              <p:nvPr/>
            </p:nvSpPr>
            <p:spPr>
              <a:xfrm rot="-5400000">
                <a:off x="8940152" y="3389472"/>
                <a:ext cx="230232" cy="93085"/>
              </a:xfrm>
              <a:custGeom>
                <a:avLst/>
                <a:gdLst/>
                <a:ahLst/>
                <a:cxnLst/>
                <a:rect l="l" t="t" r="r" b="b"/>
                <a:pathLst>
                  <a:path w="5293" h="2140" extrusionOk="0">
                    <a:moveTo>
                      <a:pt x="4879" y="0"/>
                    </a:moveTo>
                    <a:cubicBezTo>
                      <a:pt x="4765" y="0"/>
                      <a:pt x="4579" y="114"/>
                      <a:pt x="4522" y="243"/>
                    </a:cubicBezTo>
                    <a:lnTo>
                      <a:pt x="1912" y="243"/>
                    </a:lnTo>
                    <a:lnTo>
                      <a:pt x="1" y="2140"/>
                    </a:lnTo>
                    <a:lnTo>
                      <a:pt x="357" y="2140"/>
                    </a:lnTo>
                    <a:lnTo>
                      <a:pt x="2026" y="471"/>
                    </a:lnTo>
                    <a:lnTo>
                      <a:pt x="4522" y="471"/>
                    </a:lnTo>
                    <a:cubicBezTo>
                      <a:pt x="4579" y="656"/>
                      <a:pt x="4765" y="770"/>
                      <a:pt x="4879" y="770"/>
                    </a:cubicBezTo>
                    <a:cubicBezTo>
                      <a:pt x="5121" y="770"/>
                      <a:pt x="5292" y="599"/>
                      <a:pt x="5292" y="357"/>
                    </a:cubicBezTo>
                    <a:cubicBezTo>
                      <a:pt x="5292" y="186"/>
                      <a:pt x="5121" y="0"/>
                      <a:pt x="48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4" name="Google Shape;554;p22"/>
              <p:cNvSpPr/>
              <p:nvPr/>
            </p:nvSpPr>
            <p:spPr>
              <a:xfrm rot="-5400000">
                <a:off x="8976450" y="3345735"/>
                <a:ext cx="196696" cy="54024"/>
              </a:xfrm>
              <a:custGeom>
                <a:avLst/>
                <a:gdLst/>
                <a:ahLst/>
                <a:cxnLst/>
                <a:rect l="l" t="t" r="r" b="b"/>
                <a:pathLst>
                  <a:path w="4522" h="1242" extrusionOk="0">
                    <a:moveTo>
                      <a:pt x="4165" y="1"/>
                    </a:moveTo>
                    <a:cubicBezTo>
                      <a:pt x="3994" y="1"/>
                      <a:pt x="3866" y="115"/>
                      <a:pt x="3809" y="229"/>
                    </a:cubicBezTo>
                    <a:lnTo>
                      <a:pt x="1013" y="229"/>
                    </a:lnTo>
                    <a:lnTo>
                      <a:pt x="1" y="1242"/>
                    </a:lnTo>
                    <a:lnTo>
                      <a:pt x="357" y="1242"/>
                    </a:lnTo>
                    <a:lnTo>
                      <a:pt x="1142" y="471"/>
                    </a:lnTo>
                    <a:lnTo>
                      <a:pt x="3809" y="471"/>
                    </a:lnTo>
                    <a:cubicBezTo>
                      <a:pt x="3866" y="642"/>
                      <a:pt x="3994" y="771"/>
                      <a:pt x="4165" y="771"/>
                    </a:cubicBezTo>
                    <a:cubicBezTo>
                      <a:pt x="4351" y="771"/>
                      <a:pt x="4522" y="585"/>
                      <a:pt x="4522" y="357"/>
                    </a:cubicBezTo>
                    <a:cubicBezTo>
                      <a:pt x="4522" y="172"/>
                      <a:pt x="4351" y="1"/>
                      <a:pt x="416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55" name="Google Shape;555;p22"/>
            <p:cNvGrpSpPr/>
            <p:nvPr/>
          </p:nvGrpSpPr>
          <p:grpSpPr>
            <a:xfrm rot="-5400000">
              <a:off x="7782944" y="77685"/>
              <a:ext cx="826293" cy="3065976"/>
              <a:chOff x="4128096" y="2589445"/>
              <a:chExt cx="465334" cy="1726630"/>
            </a:xfrm>
          </p:grpSpPr>
          <p:sp>
            <p:nvSpPr>
              <p:cNvPr id="556" name="Google Shape;556;p22"/>
              <p:cNvSpPr/>
              <p:nvPr/>
            </p:nvSpPr>
            <p:spPr>
              <a:xfrm rot="-5400000">
                <a:off x="4350516" y="3592343"/>
                <a:ext cx="447328" cy="38495"/>
              </a:xfrm>
              <a:custGeom>
                <a:avLst/>
                <a:gdLst/>
                <a:ahLst/>
                <a:cxnLst/>
                <a:rect l="l" t="t" r="r" b="b"/>
                <a:pathLst>
                  <a:path w="10284" h="885" extrusionOk="0">
                    <a:moveTo>
                      <a:pt x="9927" y="0"/>
                    </a:moveTo>
                    <a:cubicBezTo>
                      <a:pt x="9742" y="0"/>
                      <a:pt x="9628" y="114"/>
                      <a:pt x="9571" y="242"/>
                    </a:cubicBezTo>
                    <a:lnTo>
                      <a:pt x="0" y="242"/>
                    </a:lnTo>
                    <a:lnTo>
                      <a:pt x="0" y="884"/>
                    </a:lnTo>
                    <a:lnTo>
                      <a:pt x="243" y="884"/>
                    </a:lnTo>
                    <a:lnTo>
                      <a:pt x="243" y="471"/>
                    </a:lnTo>
                    <a:lnTo>
                      <a:pt x="9571" y="471"/>
                    </a:lnTo>
                    <a:cubicBezTo>
                      <a:pt x="9628" y="656"/>
                      <a:pt x="9742" y="770"/>
                      <a:pt x="9927" y="770"/>
                    </a:cubicBezTo>
                    <a:cubicBezTo>
                      <a:pt x="10155" y="770"/>
                      <a:pt x="10284" y="599"/>
                      <a:pt x="10284" y="357"/>
                    </a:cubicBezTo>
                    <a:cubicBezTo>
                      <a:pt x="10284" y="171"/>
                      <a:pt x="10155" y="0"/>
                      <a:pt x="99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7" name="Google Shape;557;p22"/>
              <p:cNvSpPr/>
              <p:nvPr/>
            </p:nvSpPr>
            <p:spPr>
              <a:xfrm rot="-5400000">
                <a:off x="4258650" y="2857151"/>
                <a:ext cx="602484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542" extrusionOk="0">
                    <a:moveTo>
                      <a:pt x="13494" y="1"/>
                    </a:moveTo>
                    <a:cubicBezTo>
                      <a:pt x="13322" y="1"/>
                      <a:pt x="13137" y="58"/>
                      <a:pt x="13137" y="243"/>
                    </a:cubicBezTo>
                    <a:lnTo>
                      <a:pt x="1" y="243"/>
                    </a:lnTo>
                    <a:lnTo>
                      <a:pt x="1" y="1541"/>
                    </a:lnTo>
                    <a:lnTo>
                      <a:pt x="243" y="1541"/>
                    </a:lnTo>
                    <a:lnTo>
                      <a:pt x="243" y="472"/>
                    </a:lnTo>
                    <a:lnTo>
                      <a:pt x="13137" y="472"/>
                    </a:lnTo>
                    <a:cubicBezTo>
                      <a:pt x="13137" y="600"/>
                      <a:pt x="13322" y="714"/>
                      <a:pt x="13494" y="714"/>
                    </a:cubicBezTo>
                    <a:cubicBezTo>
                      <a:pt x="13679" y="714"/>
                      <a:pt x="13850" y="543"/>
                      <a:pt x="13850" y="357"/>
                    </a:cubicBezTo>
                    <a:cubicBezTo>
                      <a:pt x="13850" y="115"/>
                      <a:pt x="13679" y="1"/>
                      <a:pt x="134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8" name="Google Shape;558;p22"/>
              <p:cNvSpPr/>
              <p:nvPr/>
            </p:nvSpPr>
            <p:spPr>
              <a:xfrm rot="-5400000">
                <a:off x="4342753" y="2990231"/>
                <a:ext cx="395827" cy="105525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2426" extrusionOk="0">
                    <a:moveTo>
                      <a:pt x="8686" y="1"/>
                    </a:moveTo>
                    <a:cubicBezTo>
                      <a:pt x="8558" y="1"/>
                      <a:pt x="8387" y="115"/>
                      <a:pt x="8330" y="229"/>
                    </a:cubicBezTo>
                    <a:lnTo>
                      <a:pt x="0" y="229"/>
                    </a:lnTo>
                    <a:lnTo>
                      <a:pt x="0" y="2425"/>
                    </a:lnTo>
                    <a:lnTo>
                      <a:pt x="243" y="2425"/>
                    </a:lnTo>
                    <a:lnTo>
                      <a:pt x="243" y="471"/>
                    </a:lnTo>
                    <a:lnTo>
                      <a:pt x="8330" y="471"/>
                    </a:lnTo>
                    <a:cubicBezTo>
                      <a:pt x="8387" y="642"/>
                      <a:pt x="8558" y="771"/>
                      <a:pt x="8686" y="771"/>
                    </a:cubicBezTo>
                    <a:cubicBezTo>
                      <a:pt x="8914" y="771"/>
                      <a:pt x="9100" y="585"/>
                      <a:pt x="9100" y="357"/>
                    </a:cubicBezTo>
                    <a:cubicBezTo>
                      <a:pt x="9100" y="172"/>
                      <a:pt x="8914" y="1"/>
                      <a:pt x="868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9" name="Google Shape;559;p22"/>
              <p:cNvSpPr/>
              <p:nvPr/>
            </p:nvSpPr>
            <p:spPr>
              <a:xfrm rot="-5400000">
                <a:off x="4236967" y="2935946"/>
                <a:ext cx="565859" cy="147065"/>
              </a:xfrm>
              <a:custGeom>
                <a:avLst/>
                <a:gdLst/>
                <a:ahLst/>
                <a:cxnLst/>
                <a:rect l="l" t="t" r="r" b="b"/>
                <a:pathLst>
                  <a:path w="13009" h="3381" extrusionOk="0">
                    <a:moveTo>
                      <a:pt x="12594" y="0"/>
                    </a:moveTo>
                    <a:cubicBezTo>
                      <a:pt x="12480" y="0"/>
                      <a:pt x="12295" y="114"/>
                      <a:pt x="12238" y="242"/>
                    </a:cubicBezTo>
                    <a:lnTo>
                      <a:pt x="0" y="242"/>
                    </a:lnTo>
                    <a:lnTo>
                      <a:pt x="0" y="3380"/>
                    </a:lnTo>
                    <a:lnTo>
                      <a:pt x="243" y="3380"/>
                    </a:lnTo>
                    <a:lnTo>
                      <a:pt x="243" y="471"/>
                    </a:lnTo>
                    <a:lnTo>
                      <a:pt x="12238" y="471"/>
                    </a:lnTo>
                    <a:cubicBezTo>
                      <a:pt x="12295" y="656"/>
                      <a:pt x="12480" y="770"/>
                      <a:pt x="12594" y="770"/>
                    </a:cubicBezTo>
                    <a:cubicBezTo>
                      <a:pt x="12837" y="770"/>
                      <a:pt x="13008" y="599"/>
                      <a:pt x="13008" y="357"/>
                    </a:cubicBezTo>
                    <a:cubicBezTo>
                      <a:pt x="13008" y="171"/>
                      <a:pt x="12837" y="0"/>
                      <a:pt x="125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0" name="Google Shape;560;p22"/>
              <p:cNvSpPr/>
              <p:nvPr/>
            </p:nvSpPr>
            <p:spPr>
              <a:xfrm rot="-5400000">
                <a:off x="4284728" y="3027769"/>
                <a:ext cx="421317" cy="1960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4508" extrusionOk="0">
                    <a:moveTo>
                      <a:pt x="9329" y="0"/>
                    </a:moveTo>
                    <a:cubicBezTo>
                      <a:pt x="9157" y="0"/>
                      <a:pt x="8972" y="114"/>
                      <a:pt x="8972" y="300"/>
                    </a:cubicBezTo>
                    <a:lnTo>
                      <a:pt x="1" y="300"/>
                    </a:lnTo>
                    <a:lnTo>
                      <a:pt x="1" y="4507"/>
                    </a:lnTo>
                    <a:lnTo>
                      <a:pt x="243" y="4507"/>
                    </a:lnTo>
                    <a:lnTo>
                      <a:pt x="243" y="528"/>
                    </a:lnTo>
                    <a:lnTo>
                      <a:pt x="8972" y="528"/>
                    </a:lnTo>
                    <a:cubicBezTo>
                      <a:pt x="8972" y="656"/>
                      <a:pt x="9157" y="770"/>
                      <a:pt x="9329" y="770"/>
                    </a:cubicBezTo>
                    <a:cubicBezTo>
                      <a:pt x="9514" y="770"/>
                      <a:pt x="9685" y="585"/>
                      <a:pt x="9685" y="414"/>
                    </a:cubicBezTo>
                    <a:cubicBezTo>
                      <a:pt x="9685" y="171"/>
                      <a:pt x="9514" y="0"/>
                      <a:pt x="93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1" name="Google Shape;561;p22"/>
              <p:cNvSpPr/>
              <p:nvPr/>
            </p:nvSpPr>
            <p:spPr>
              <a:xfrm rot="-5400000">
                <a:off x="3936988" y="3222875"/>
                <a:ext cx="1067777" cy="245108"/>
              </a:xfrm>
              <a:custGeom>
                <a:avLst/>
                <a:gdLst/>
                <a:ahLst/>
                <a:cxnLst/>
                <a:rect l="l" t="t" r="r" b="b"/>
                <a:pathLst>
                  <a:path w="24548" h="5635" extrusionOk="0">
                    <a:moveTo>
                      <a:pt x="24190" y="0"/>
                    </a:moveTo>
                    <a:cubicBezTo>
                      <a:pt x="24005" y="0"/>
                      <a:pt x="23834" y="115"/>
                      <a:pt x="23834" y="229"/>
                    </a:cubicBezTo>
                    <a:lnTo>
                      <a:pt x="11525" y="229"/>
                    </a:lnTo>
                    <a:lnTo>
                      <a:pt x="11525" y="4151"/>
                    </a:lnTo>
                    <a:lnTo>
                      <a:pt x="1" y="4151"/>
                    </a:lnTo>
                    <a:lnTo>
                      <a:pt x="1" y="5634"/>
                    </a:lnTo>
                    <a:lnTo>
                      <a:pt x="243" y="5634"/>
                    </a:lnTo>
                    <a:lnTo>
                      <a:pt x="243" y="4393"/>
                    </a:lnTo>
                    <a:lnTo>
                      <a:pt x="11768" y="4393"/>
                    </a:lnTo>
                    <a:lnTo>
                      <a:pt x="11768" y="471"/>
                    </a:lnTo>
                    <a:lnTo>
                      <a:pt x="23834" y="471"/>
                    </a:lnTo>
                    <a:cubicBezTo>
                      <a:pt x="23834" y="642"/>
                      <a:pt x="24005" y="771"/>
                      <a:pt x="24190" y="771"/>
                    </a:cubicBezTo>
                    <a:cubicBezTo>
                      <a:pt x="24362" y="771"/>
                      <a:pt x="24547" y="585"/>
                      <a:pt x="24547" y="357"/>
                    </a:cubicBezTo>
                    <a:cubicBezTo>
                      <a:pt x="24547" y="172"/>
                      <a:pt x="24362" y="0"/>
                      <a:pt x="2419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2" name="Google Shape;562;p22"/>
              <p:cNvSpPr/>
              <p:nvPr/>
            </p:nvSpPr>
            <p:spPr>
              <a:xfrm rot="-5400000">
                <a:off x="3583049" y="3406216"/>
                <a:ext cx="1613105" cy="206613"/>
              </a:xfrm>
              <a:custGeom>
                <a:avLst/>
                <a:gdLst/>
                <a:ahLst/>
                <a:cxnLst/>
                <a:rect l="l" t="t" r="r" b="b"/>
                <a:pathLst>
                  <a:path w="37085" h="4750" extrusionOk="0">
                    <a:moveTo>
                      <a:pt x="36670" y="0"/>
                    </a:moveTo>
                    <a:cubicBezTo>
                      <a:pt x="36542" y="0"/>
                      <a:pt x="36371" y="114"/>
                      <a:pt x="36314" y="228"/>
                    </a:cubicBezTo>
                    <a:lnTo>
                      <a:pt x="20325" y="228"/>
                    </a:lnTo>
                    <a:lnTo>
                      <a:pt x="20325" y="4507"/>
                    </a:lnTo>
                    <a:lnTo>
                      <a:pt x="1" y="4507"/>
                    </a:lnTo>
                    <a:lnTo>
                      <a:pt x="1" y="4750"/>
                    </a:lnTo>
                    <a:lnTo>
                      <a:pt x="20568" y="4750"/>
                    </a:lnTo>
                    <a:lnTo>
                      <a:pt x="20568" y="471"/>
                    </a:lnTo>
                    <a:lnTo>
                      <a:pt x="36314" y="471"/>
                    </a:lnTo>
                    <a:cubicBezTo>
                      <a:pt x="36371" y="642"/>
                      <a:pt x="36542" y="713"/>
                      <a:pt x="36670" y="713"/>
                    </a:cubicBezTo>
                    <a:cubicBezTo>
                      <a:pt x="36899" y="713"/>
                      <a:pt x="37084" y="585"/>
                      <a:pt x="37084" y="357"/>
                    </a:cubicBezTo>
                    <a:cubicBezTo>
                      <a:pt x="37084" y="171"/>
                      <a:pt x="36899" y="0"/>
                      <a:pt x="366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3" name="Google Shape;563;p22"/>
              <p:cNvSpPr/>
              <p:nvPr/>
            </p:nvSpPr>
            <p:spPr>
              <a:xfrm rot="-5400000">
                <a:off x="3683572" y="3550758"/>
                <a:ext cx="1318409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0310" h="4879" extrusionOk="0">
                    <a:moveTo>
                      <a:pt x="29896" y="0"/>
                    </a:moveTo>
                    <a:cubicBezTo>
                      <a:pt x="29767" y="0"/>
                      <a:pt x="29596" y="71"/>
                      <a:pt x="29539" y="243"/>
                    </a:cubicBezTo>
                    <a:lnTo>
                      <a:pt x="18956" y="243"/>
                    </a:lnTo>
                    <a:lnTo>
                      <a:pt x="18956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9198" y="4878"/>
                    </a:lnTo>
                    <a:lnTo>
                      <a:pt x="19198" y="485"/>
                    </a:lnTo>
                    <a:lnTo>
                      <a:pt x="29539" y="485"/>
                    </a:lnTo>
                    <a:cubicBezTo>
                      <a:pt x="29596" y="599"/>
                      <a:pt x="29767" y="713"/>
                      <a:pt x="29896" y="713"/>
                    </a:cubicBezTo>
                    <a:cubicBezTo>
                      <a:pt x="30124" y="713"/>
                      <a:pt x="30309" y="542"/>
                      <a:pt x="30309" y="357"/>
                    </a:cubicBezTo>
                    <a:cubicBezTo>
                      <a:pt x="30309" y="129"/>
                      <a:pt x="30124" y="0"/>
                      <a:pt x="298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4" name="Google Shape;564;p22"/>
              <p:cNvSpPr/>
              <p:nvPr/>
            </p:nvSpPr>
            <p:spPr>
              <a:xfrm rot="-5400000">
                <a:off x="3890469" y="3910287"/>
                <a:ext cx="679996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5633" h="3025" extrusionOk="0">
                    <a:moveTo>
                      <a:pt x="15219" y="1"/>
                    </a:moveTo>
                    <a:cubicBezTo>
                      <a:pt x="15034" y="1"/>
                      <a:pt x="14863" y="115"/>
                      <a:pt x="14863" y="357"/>
                    </a:cubicBezTo>
                    <a:cubicBezTo>
                      <a:pt x="14863" y="528"/>
                      <a:pt x="14977" y="714"/>
                      <a:pt x="15219" y="714"/>
                    </a:cubicBezTo>
                    <a:lnTo>
                      <a:pt x="15219" y="2796"/>
                    </a:lnTo>
                    <a:lnTo>
                      <a:pt x="1" y="2796"/>
                    </a:lnTo>
                    <a:lnTo>
                      <a:pt x="1" y="3024"/>
                    </a:lnTo>
                    <a:lnTo>
                      <a:pt x="15447" y="3024"/>
                    </a:lnTo>
                    <a:lnTo>
                      <a:pt x="15447" y="657"/>
                    </a:lnTo>
                    <a:cubicBezTo>
                      <a:pt x="15504" y="585"/>
                      <a:pt x="15633" y="471"/>
                      <a:pt x="15633" y="357"/>
                    </a:cubicBezTo>
                    <a:cubicBezTo>
                      <a:pt x="15633" y="115"/>
                      <a:pt x="15447" y="1"/>
                      <a:pt x="1521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5" name="Google Shape;565;p22"/>
              <p:cNvSpPr/>
              <p:nvPr/>
            </p:nvSpPr>
            <p:spPr>
              <a:xfrm rot="-5400000">
                <a:off x="3593294" y="3509501"/>
                <a:ext cx="1400924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2207" h="4879" extrusionOk="0">
                    <a:moveTo>
                      <a:pt x="31850" y="0"/>
                    </a:moveTo>
                    <a:cubicBezTo>
                      <a:pt x="31678" y="0"/>
                      <a:pt x="31493" y="57"/>
                      <a:pt x="31493" y="243"/>
                    </a:cubicBezTo>
                    <a:lnTo>
                      <a:pt x="17715" y="243"/>
                    </a:lnTo>
                    <a:lnTo>
                      <a:pt x="17715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7943" y="4878"/>
                    </a:lnTo>
                    <a:lnTo>
                      <a:pt x="17943" y="485"/>
                    </a:lnTo>
                    <a:lnTo>
                      <a:pt x="31493" y="485"/>
                    </a:lnTo>
                    <a:cubicBezTo>
                      <a:pt x="31493" y="599"/>
                      <a:pt x="31678" y="714"/>
                      <a:pt x="31850" y="714"/>
                    </a:cubicBezTo>
                    <a:cubicBezTo>
                      <a:pt x="32035" y="714"/>
                      <a:pt x="32206" y="542"/>
                      <a:pt x="32206" y="357"/>
                    </a:cubicBezTo>
                    <a:cubicBezTo>
                      <a:pt x="32206" y="129"/>
                      <a:pt x="32035" y="0"/>
                      <a:pt x="318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6" name="Google Shape;566;p22"/>
              <p:cNvSpPr/>
              <p:nvPr/>
            </p:nvSpPr>
            <p:spPr>
              <a:xfrm rot="-5400000">
                <a:off x="3468913" y="3442188"/>
                <a:ext cx="1533069" cy="214704"/>
              </a:xfrm>
              <a:custGeom>
                <a:avLst/>
                <a:gdLst/>
                <a:ahLst/>
                <a:cxnLst/>
                <a:rect l="l" t="t" r="r" b="b"/>
                <a:pathLst>
                  <a:path w="35245" h="4936" extrusionOk="0">
                    <a:moveTo>
                      <a:pt x="34831" y="0"/>
                    </a:moveTo>
                    <a:cubicBezTo>
                      <a:pt x="34702" y="0"/>
                      <a:pt x="34531" y="71"/>
                      <a:pt x="34474" y="243"/>
                    </a:cubicBezTo>
                    <a:lnTo>
                      <a:pt x="16403" y="243"/>
                    </a:lnTo>
                    <a:lnTo>
                      <a:pt x="16403" y="4707"/>
                    </a:lnTo>
                    <a:lnTo>
                      <a:pt x="1" y="4707"/>
                    </a:lnTo>
                    <a:lnTo>
                      <a:pt x="1" y="4935"/>
                    </a:lnTo>
                    <a:lnTo>
                      <a:pt x="16645" y="4935"/>
                    </a:lnTo>
                    <a:lnTo>
                      <a:pt x="16645" y="485"/>
                    </a:lnTo>
                    <a:lnTo>
                      <a:pt x="34474" y="485"/>
                    </a:lnTo>
                    <a:cubicBezTo>
                      <a:pt x="34531" y="599"/>
                      <a:pt x="34702" y="713"/>
                      <a:pt x="34831" y="713"/>
                    </a:cubicBezTo>
                    <a:cubicBezTo>
                      <a:pt x="35059" y="713"/>
                      <a:pt x="35244" y="542"/>
                      <a:pt x="35244" y="357"/>
                    </a:cubicBezTo>
                    <a:cubicBezTo>
                      <a:pt x="35244" y="129"/>
                      <a:pt x="35059" y="0"/>
                      <a:pt x="3483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67" name="Google Shape;567;p22"/>
          <p:cNvSpPr txBox="1">
            <a:spLocks noGrp="1"/>
          </p:cNvSpPr>
          <p:nvPr>
            <p:ph type="subTitle" idx="1"/>
          </p:nvPr>
        </p:nvSpPr>
        <p:spPr>
          <a:xfrm>
            <a:off x="960000" y="2296167"/>
            <a:ext cx="52680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68" name="Google Shape;568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7934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3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1" name="Google Shape;571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23"/>
          <p:cNvSpPr txBox="1">
            <a:spLocks noGrp="1"/>
          </p:cNvSpPr>
          <p:nvPr>
            <p:ph type="subTitle" idx="1"/>
          </p:nvPr>
        </p:nvSpPr>
        <p:spPr>
          <a:xfrm>
            <a:off x="3076751" y="2590943"/>
            <a:ext cx="6356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573" name="Google Shape;573;p23"/>
          <p:cNvSpPr txBox="1">
            <a:spLocks noGrp="1"/>
          </p:cNvSpPr>
          <p:nvPr>
            <p:ph type="subTitle" idx="2"/>
          </p:nvPr>
        </p:nvSpPr>
        <p:spPr>
          <a:xfrm>
            <a:off x="3076751" y="4605843"/>
            <a:ext cx="6356000" cy="8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574" name="Google Shape;574;p23"/>
          <p:cNvSpPr txBox="1">
            <a:spLocks noGrp="1"/>
          </p:cNvSpPr>
          <p:nvPr>
            <p:ph type="subTitle" idx="3"/>
          </p:nvPr>
        </p:nvSpPr>
        <p:spPr>
          <a:xfrm>
            <a:off x="3076751" y="2075933"/>
            <a:ext cx="63560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5" name="Google Shape;575;p23"/>
          <p:cNvSpPr txBox="1">
            <a:spLocks noGrp="1"/>
          </p:cNvSpPr>
          <p:nvPr>
            <p:ph type="subTitle" idx="4"/>
          </p:nvPr>
        </p:nvSpPr>
        <p:spPr>
          <a:xfrm>
            <a:off x="3076751" y="4094933"/>
            <a:ext cx="63560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60305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4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78" name="Google Shape;578;p24"/>
          <p:cNvGrpSpPr/>
          <p:nvPr/>
        </p:nvGrpSpPr>
        <p:grpSpPr>
          <a:xfrm rot="10800000">
            <a:off x="11025836" y="-1377365"/>
            <a:ext cx="1019057" cy="4193393"/>
            <a:chOff x="426802" y="2674436"/>
            <a:chExt cx="397738" cy="1636680"/>
          </a:xfrm>
        </p:grpSpPr>
        <p:sp>
          <p:nvSpPr>
            <p:cNvPr id="579" name="Google Shape;579;p24"/>
            <p:cNvSpPr/>
            <p:nvPr/>
          </p:nvSpPr>
          <p:spPr>
            <a:xfrm rot="-5400000">
              <a:off x="-81621" y="3482511"/>
              <a:ext cx="1556645" cy="100566"/>
            </a:xfrm>
            <a:custGeom>
              <a:avLst/>
              <a:gdLst/>
              <a:ahLst/>
              <a:cxnLst/>
              <a:rect l="l" t="t" r="r" b="b"/>
              <a:pathLst>
                <a:path w="35787" h="2312" extrusionOk="0">
                  <a:moveTo>
                    <a:pt x="17658" y="1"/>
                  </a:moveTo>
                  <a:lnTo>
                    <a:pt x="15576" y="2083"/>
                  </a:lnTo>
                  <a:lnTo>
                    <a:pt x="1" y="2083"/>
                  </a:lnTo>
                  <a:lnTo>
                    <a:pt x="1" y="2312"/>
                  </a:lnTo>
                  <a:lnTo>
                    <a:pt x="15633" y="2312"/>
                  </a:lnTo>
                  <a:lnTo>
                    <a:pt x="17772" y="243"/>
                  </a:lnTo>
                  <a:lnTo>
                    <a:pt x="23363" y="243"/>
                  </a:lnTo>
                  <a:lnTo>
                    <a:pt x="24904" y="1784"/>
                  </a:lnTo>
                  <a:lnTo>
                    <a:pt x="35073" y="1784"/>
                  </a:lnTo>
                  <a:cubicBezTo>
                    <a:pt x="35130" y="1898"/>
                    <a:pt x="35244" y="2026"/>
                    <a:pt x="35430" y="2026"/>
                  </a:cubicBezTo>
                  <a:cubicBezTo>
                    <a:pt x="35601" y="2026"/>
                    <a:pt x="35786" y="1841"/>
                    <a:pt x="35786" y="1670"/>
                  </a:cubicBezTo>
                  <a:cubicBezTo>
                    <a:pt x="35786" y="1427"/>
                    <a:pt x="35601" y="1242"/>
                    <a:pt x="35430" y="1242"/>
                  </a:cubicBezTo>
                  <a:cubicBezTo>
                    <a:pt x="35244" y="1242"/>
                    <a:pt x="35130" y="1370"/>
                    <a:pt x="35073" y="1541"/>
                  </a:cubicBezTo>
                  <a:lnTo>
                    <a:pt x="25018" y="1541"/>
                  </a:lnTo>
                  <a:lnTo>
                    <a:pt x="234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24"/>
            <p:cNvSpPr/>
            <p:nvPr/>
          </p:nvSpPr>
          <p:spPr>
            <a:xfrm rot="-5400000">
              <a:off x="-285730" y="3386968"/>
              <a:ext cx="1636680" cy="211615"/>
            </a:xfrm>
            <a:custGeom>
              <a:avLst/>
              <a:gdLst/>
              <a:ahLst/>
              <a:cxnLst/>
              <a:rect l="l" t="t" r="r" b="b"/>
              <a:pathLst>
                <a:path w="37627" h="4865" extrusionOk="0">
                  <a:moveTo>
                    <a:pt x="13137" y="1"/>
                  </a:moveTo>
                  <a:lnTo>
                    <a:pt x="13137" y="4636"/>
                  </a:lnTo>
                  <a:lnTo>
                    <a:pt x="12181" y="4636"/>
                  </a:lnTo>
                  <a:lnTo>
                    <a:pt x="12181" y="771"/>
                  </a:lnTo>
                  <a:lnTo>
                    <a:pt x="1" y="771"/>
                  </a:lnTo>
                  <a:lnTo>
                    <a:pt x="1" y="1014"/>
                  </a:lnTo>
                  <a:lnTo>
                    <a:pt x="11953" y="1014"/>
                  </a:lnTo>
                  <a:lnTo>
                    <a:pt x="11953" y="4865"/>
                  </a:lnTo>
                  <a:lnTo>
                    <a:pt x="13379" y="4865"/>
                  </a:lnTo>
                  <a:lnTo>
                    <a:pt x="13379" y="229"/>
                  </a:lnTo>
                  <a:lnTo>
                    <a:pt x="20454" y="229"/>
                  </a:lnTo>
                  <a:lnTo>
                    <a:pt x="22237" y="2083"/>
                  </a:lnTo>
                  <a:lnTo>
                    <a:pt x="36856" y="2083"/>
                  </a:lnTo>
                  <a:cubicBezTo>
                    <a:pt x="36913" y="2197"/>
                    <a:pt x="37084" y="2311"/>
                    <a:pt x="37213" y="2311"/>
                  </a:cubicBezTo>
                  <a:cubicBezTo>
                    <a:pt x="37441" y="2311"/>
                    <a:pt x="37626" y="2140"/>
                    <a:pt x="37626" y="1955"/>
                  </a:cubicBezTo>
                  <a:cubicBezTo>
                    <a:pt x="37626" y="1727"/>
                    <a:pt x="37441" y="1541"/>
                    <a:pt x="37213" y="1541"/>
                  </a:cubicBezTo>
                  <a:cubicBezTo>
                    <a:pt x="37084" y="1541"/>
                    <a:pt x="36913" y="1655"/>
                    <a:pt x="36856" y="1841"/>
                  </a:cubicBezTo>
                  <a:lnTo>
                    <a:pt x="22351" y="1841"/>
                  </a:lnTo>
                  <a:lnTo>
                    <a:pt x="2051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24"/>
            <p:cNvSpPr/>
            <p:nvPr/>
          </p:nvSpPr>
          <p:spPr>
            <a:xfrm rot="-5400000">
              <a:off x="416274" y="4013898"/>
              <a:ext cx="447372" cy="147065"/>
            </a:xfrm>
            <a:custGeom>
              <a:avLst/>
              <a:gdLst/>
              <a:ahLst/>
              <a:cxnLst/>
              <a:rect l="l" t="t" r="r" b="b"/>
              <a:pathLst>
                <a:path w="10285" h="3381" extrusionOk="0">
                  <a:moveTo>
                    <a:pt x="1" y="0"/>
                  </a:moveTo>
                  <a:lnTo>
                    <a:pt x="1" y="228"/>
                  </a:lnTo>
                  <a:lnTo>
                    <a:pt x="9757" y="228"/>
                  </a:lnTo>
                  <a:lnTo>
                    <a:pt x="9757" y="2667"/>
                  </a:lnTo>
                  <a:cubicBezTo>
                    <a:pt x="9628" y="2667"/>
                    <a:pt x="9514" y="2853"/>
                    <a:pt x="9514" y="3024"/>
                  </a:cubicBezTo>
                  <a:cubicBezTo>
                    <a:pt x="9514" y="3209"/>
                    <a:pt x="9685" y="3380"/>
                    <a:pt x="9871" y="3380"/>
                  </a:cubicBezTo>
                  <a:cubicBezTo>
                    <a:pt x="10113" y="3380"/>
                    <a:pt x="10284" y="3209"/>
                    <a:pt x="10284" y="3024"/>
                  </a:cubicBezTo>
                  <a:cubicBezTo>
                    <a:pt x="10284" y="2853"/>
                    <a:pt x="10170" y="2667"/>
                    <a:pt x="9985" y="2667"/>
                  </a:cubicBezTo>
                  <a:lnTo>
                    <a:pt x="99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24"/>
            <p:cNvSpPr/>
            <p:nvPr/>
          </p:nvSpPr>
          <p:spPr>
            <a:xfrm rot="-5400000">
              <a:off x="32255" y="3518831"/>
              <a:ext cx="1497053" cy="87517"/>
            </a:xfrm>
            <a:custGeom>
              <a:avLst/>
              <a:gdLst/>
              <a:ahLst/>
              <a:cxnLst/>
              <a:rect l="l" t="t" r="r" b="b"/>
              <a:pathLst>
                <a:path w="34417" h="2012" extrusionOk="0">
                  <a:moveTo>
                    <a:pt x="18243" y="0"/>
                  </a:moveTo>
                  <a:lnTo>
                    <a:pt x="16588" y="1655"/>
                  </a:lnTo>
                  <a:lnTo>
                    <a:pt x="1" y="1655"/>
                  </a:lnTo>
                  <a:lnTo>
                    <a:pt x="1" y="1897"/>
                  </a:lnTo>
                  <a:lnTo>
                    <a:pt x="16645" y="1897"/>
                  </a:lnTo>
                  <a:lnTo>
                    <a:pt x="18314" y="229"/>
                  </a:lnTo>
                  <a:lnTo>
                    <a:pt x="22522" y="229"/>
                  </a:lnTo>
                  <a:lnTo>
                    <a:pt x="24076" y="1783"/>
                  </a:lnTo>
                  <a:lnTo>
                    <a:pt x="33647" y="1783"/>
                  </a:lnTo>
                  <a:cubicBezTo>
                    <a:pt x="33704" y="1954"/>
                    <a:pt x="33875" y="2011"/>
                    <a:pt x="34003" y="2011"/>
                  </a:cubicBezTo>
                  <a:cubicBezTo>
                    <a:pt x="34232" y="2011"/>
                    <a:pt x="34417" y="1840"/>
                    <a:pt x="34417" y="1655"/>
                  </a:cubicBezTo>
                  <a:cubicBezTo>
                    <a:pt x="34417" y="1427"/>
                    <a:pt x="34232" y="1298"/>
                    <a:pt x="34003" y="1298"/>
                  </a:cubicBezTo>
                  <a:cubicBezTo>
                    <a:pt x="33875" y="1298"/>
                    <a:pt x="33704" y="1370"/>
                    <a:pt x="33647" y="1541"/>
                  </a:cubicBezTo>
                  <a:lnTo>
                    <a:pt x="24191" y="1541"/>
                  </a:lnTo>
                  <a:lnTo>
                    <a:pt x="2265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24"/>
            <p:cNvSpPr/>
            <p:nvPr/>
          </p:nvSpPr>
          <p:spPr>
            <a:xfrm rot="-5400000">
              <a:off x="48067" y="3573094"/>
              <a:ext cx="1377957" cy="98087"/>
            </a:xfrm>
            <a:custGeom>
              <a:avLst/>
              <a:gdLst/>
              <a:ahLst/>
              <a:cxnLst/>
              <a:rect l="l" t="t" r="r" b="b"/>
              <a:pathLst>
                <a:path w="31679" h="2255" extrusionOk="0">
                  <a:moveTo>
                    <a:pt x="18186" y="1"/>
                  </a:moveTo>
                  <a:lnTo>
                    <a:pt x="16232" y="1955"/>
                  </a:lnTo>
                  <a:lnTo>
                    <a:pt x="1" y="1955"/>
                  </a:lnTo>
                  <a:lnTo>
                    <a:pt x="1" y="2197"/>
                  </a:lnTo>
                  <a:lnTo>
                    <a:pt x="16346" y="2197"/>
                  </a:lnTo>
                  <a:lnTo>
                    <a:pt x="18314" y="229"/>
                  </a:lnTo>
                  <a:lnTo>
                    <a:pt x="22950" y="229"/>
                  </a:lnTo>
                  <a:lnTo>
                    <a:pt x="24661" y="1955"/>
                  </a:lnTo>
                  <a:lnTo>
                    <a:pt x="30908" y="1955"/>
                  </a:lnTo>
                  <a:cubicBezTo>
                    <a:pt x="30965" y="2140"/>
                    <a:pt x="31151" y="2254"/>
                    <a:pt x="31265" y="2254"/>
                  </a:cubicBezTo>
                  <a:cubicBezTo>
                    <a:pt x="31507" y="2254"/>
                    <a:pt x="31679" y="2069"/>
                    <a:pt x="31679" y="1840"/>
                  </a:cubicBezTo>
                  <a:cubicBezTo>
                    <a:pt x="31679" y="1655"/>
                    <a:pt x="31507" y="1484"/>
                    <a:pt x="31265" y="1484"/>
                  </a:cubicBezTo>
                  <a:cubicBezTo>
                    <a:pt x="31151" y="1484"/>
                    <a:pt x="30965" y="1598"/>
                    <a:pt x="30908" y="1712"/>
                  </a:cubicBezTo>
                  <a:lnTo>
                    <a:pt x="24733" y="1712"/>
                  </a:lnTo>
                  <a:lnTo>
                    <a:pt x="230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24"/>
            <p:cNvSpPr/>
            <p:nvPr/>
          </p:nvSpPr>
          <p:spPr>
            <a:xfrm rot="-5400000">
              <a:off x="-80031" y="3527509"/>
              <a:ext cx="1354991" cy="212224"/>
            </a:xfrm>
            <a:custGeom>
              <a:avLst/>
              <a:gdLst/>
              <a:ahLst/>
              <a:cxnLst/>
              <a:rect l="l" t="t" r="r" b="b"/>
              <a:pathLst>
                <a:path w="31151" h="4879" extrusionOk="0">
                  <a:moveTo>
                    <a:pt x="14749" y="0"/>
                  </a:moveTo>
                  <a:lnTo>
                    <a:pt x="14749" y="4636"/>
                  </a:lnTo>
                  <a:lnTo>
                    <a:pt x="10755" y="4636"/>
                  </a:lnTo>
                  <a:lnTo>
                    <a:pt x="10755" y="956"/>
                  </a:lnTo>
                  <a:lnTo>
                    <a:pt x="1" y="956"/>
                  </a:lnTo>
                  <a:lnTo>
                    <a:pt x="1" y="1184"/>
                  </a:lnTo>
                  <a:lnTo>
                    <a:pt x="10527" y="1184"/>
                  </a:lnTo>
                  <a:lnTo>
                    <a:pt x="10527" y="4878"/>
                  </a:lnTo>
                  <a:lnTo>
                    <a:pt x="14977" y="4878"/>
                  </a:lnTo>
                  <a:lnTo>
                    <a:pt x="14977" y="243"/>
                  </a:lnTo>
                  <a:lnTo>
                    <a:pt x="18842" y="243"/>
                  </a:lnTo>
                  <a:lnTo>
                    <a:pt x="21281" y="2739"/>
                  </a:lnTo>
                  <a:lnTo>
                    <a:pt x="30366" y="2739"/>
                  </a:lnTo>
                  <a:cubicBezTo>
                    <a:pt x="30438" y="2853"/>
                    <a:pt x="30609" y="2967"/>
                    <a:pt x="30723" y="2967"/>
                  </a:cubicBezTo>
                  <a:cubicBezTo>
                    <a:pt x="30965" y="2967"/>
                    <a:pt x="31151" y="2796"/>
                    <a:pt x="31151" y="2610"/>
                  </a:cubicBezTo>
                  <a:cubicBezTo>
                    <a:pt x="31151" y="2382"/>
                    <a:pt x="30965" y="2197"/>
                    <a:pt x="30723" y="2197"/>
                  </a:cubicBezTo>
                  <a:cubicBezTo>
                    <a:pt x="30609" y="2197"/>
                    <a:pt x="30438" y="2311"/>
                    <a:pt x="30366" y="2496"/>
                  </a:cubicBezTo>
                  <a:lnTo>
                    <a:pt x="21395" y="2496"/>
                  </a:lnTo>
                  <a:lnTo>
                    <a:pt x="188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24"/>
            <p:cNvSpPr/>
            <p:nvPr/>
          </p:nvSpPr>
          <p:spPr>
            <a:xfrm rot="-5400000">
              <a:off x="-149844" y="3491841"/>
              <a:ext cx="1429458" cy="209092"/>
            </a:xfrm>
            <a:custGeom>
              <a:avLst/>
              <a:gdLst/>
              <a:ahLst/>
              <a:cxnLst/>
              <a:rect l="l" t="t" r="r" b="b"/>
              <a:pathLst>
                <a:path w="32863" h="4807" extrusionOk="0">
                  <a:moveTo>
                    <a:pt x="13850" y="0"/>
                  </a:moveTo>
                  <a:lnTo>
                    <a:pt x="13850" y="4578"/>
                  </a:lnTo>
                  <a:lnTo>
                    <a:pt x="11411" y="4578"/>
                  </a:lnTo>
                  <a:lnTo>
                    <a:pt x="11411" y="884"/>
                  </a:lnTo>
                  <a:lnTo>
                    <a:pt x="1" y="884"/>
                  </a:lnTo>
                  <a:lnTo>
                    <a:pt x="1" y="1127"/>
                  </a:lnTo>
                  <a:lnTo>
                    <a:pt x="11183" y="1127"/>
                  </a:lnTo>
                  <a:lnTo>
                    <a:pt x="11183" y="4807"/>
                  </a:lnTo>
                  <a:lnTo>
                    <a:pt x="14092" y="4807"/>
                  </a:lnTo>
                  <a:lnTo>
                    <a:pt x="14092" y="243"/>
                  </a:lnTo>
                  <a:lnTo>
                    <a:pt x="19498" y="243"/>
                  </a:lnTo>
                  <a:lnTo>
                    <a:pt x="21637" y="2439"/>
                  </a:lnTo>
                  <a:lnTo>
                    <a:pt x="32149" y="2439"/>
                  </a:lnTo>
                  <a:cubicBezTo>
                    <a:pt x="32221" y="2553"/>
                    <a:pt x="32335" y="2667"/>
                    <a:pt x="32506" y="2667"/>
                  </a:cubicBezTo>
                  <a:cubicBezTo>
                    <a:pt x="32691" y="2667"/>
                    <a:pt x="32862" y="2496"/>
                    <a:pt x="32862" y="2311"/>
                  </a:cubicBezTo>
                  <a:cubicBezTo>
                    <a:pt x="32862" y="2082"/>
                    <a:pt x="32691" y="1954"/>
                    <a:pt x="32506" y="1954"/>
                  </a:cubicBezTo>
                  <a:cubicBezTo>
                    <a:pt x="32335" y="1954"/>
                    <a:pt x="32221" y="2025"/>
                    <a:pt x="32149" y="2197"/>
                  </a:cubicBezTo>
                  <a:lnTo>
                    <a:pt x="21752" y="2197"/>
                  </a:lnTo>
                  <a:lnTo>
                    <a:pt x="1955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86" name="Google Shape;586;p24"/>
          <p:cNvGrpSpPr/>
          <p:nvPr/>
        </p:nvGrpSpPr>
        <p:grpSpPr>
          <a:xfrm rot="5400000">
            <a:off x="1307315" y="4650862"/>
            <a:ext cx="782237" cy="3396887"/>
            <a:chOff x="4792514" y="2979701"/>
            <a:chExt cx="305307" cy="1325804"/>
          </a:xfrm>
        </p:grpSpPr>
        <p:sp>
          <p:nvSpPr>
            <p:cNvPr id="587" name="Google Shape;587;p24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24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24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24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24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92" name="Google Shape;592;p24"/>
          <p:cNvSpPr txBox="1">
            <a:spLocks noGrp="1"/>
          </p:cNvSpPr>
          <p:nvPr>
            <p:ph type="subTitle" idx="1"/>
          </p:nvPr>
        </p:nvSpPr>
        <p:spPr>
          <a:xfrm>
            <a:off x="1113084" y="4586297"/>
            <a:ext cx="29688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24"/>
          <p:cNvSpPr txBox="1">
            <a:spLocks noGrp="1"/>
          </p:cNvSpPr>
          <p:nvPr>
            <p:ph type="subTitle" idx="2"/>
          </p:nvPr>
        </p:nvSpPr>
        <p:spPr>
          <a:xfrm>
            <a:off x="4611716" y="4586299"/>
            <a:ext cx="29688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24"/>
          <p:cNvSpPr txBox="1">
            <a:spLocks noGrp="1"/>
          </p:cNvSpPr>
          <p:nvPr>
            <p:ph type="subTitle" idx="3"/>
          </p:nvPr>
        </p:nvSpPr>
        <p:spPr>
          <a:xfrm>
            <a:off x="8110333" y="4586299"/>
            <a:ext cx="29688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24"/>
          <p:cNvSpPr txBox="1">
            <a:spLocks noGrp="1"/>
          </p:cNvSpPr>
          <p:nvPr>
            <p:ph type="subTitle" idx="4"/>
          </p:nvPr>
        </p:nvSpPr>
        <p:spPr>
          <a:xfrm>
            <a:off x="1113084" y="3953567"/>
            <a:ext cx="2968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7" name="Google Shape;597;p24"/>
          <p:cNvSpPr txBox="1">
            <a:spLocks noGrp="1"/>
          </p:cNvSpPr>
          <p:nvPr>
            <p:ph type="subTitle" idx="5"/>
          </p:nvPr>
        </p:nvSpPr>
        <p:spPr>
          <a:xfrm>
            <a:off x="4611720" y="3953567"/>
            <a:ext cx="2968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8" name="Google Shape;598;p24"/>
          <p:cNvSpPr txBox="1">
            <a:spLocks noGrp="1"/>
          </p:cNvSpPr>
          <p:nvPr>
            <p:ph type="subTitle" idx="6"/>
          </p:nvPr>
        </p:nvSpPr>
        <p:spPr>
          <a:xfrm>
            <a:off x="8110339" y="3953567"/>
            <a:ext cx="2968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8981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5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01" name="Google Shape;601;p25"/>
          <p:cNvGrpSpPr/>
          <p:nvPr/>
        </p:nvGrpSpPr>
        <p:grpSpPr>
          <a:xfrm rot="-5400000">
            <a:off x="9585769" y="3813302"/>
            <a:ext cx="1019057" cy="4193393"/>
            <a:chOff x="426802" y="2674436"/>
            <a:chExt cx="397738" cy="1636680"/>
          </a:xfrm>
        </p:grpSpPr>
        <p:sp>
          <p:nvSpPr>
            <p:cNvPr id="602" name="Google Shape;602;p25"/>
            <p:cNvSpPr/>
            <p:nvPr/>
          </p:nvSpPr>
          <p:spPr>
            <a:xfrm rot="-5400000">
              <a:off x="-81621" y="3482511"/>
              <a:ext cx="1556645" cy="100566"/>
            </a:xfrm>
            <a:custGeom>
              <a:avLst/>
              <a:gdLst/>
              <a:ahLst/>
              <a:cxnLst/>
              <a:rect l="l" t="t" r="r" b="b"/>
              <a:pathLst>
                <a:path w="35787" h="2312" extrusionOk="0">
                  <a:moveTo>
                    <a:pt x="17658" y="1"/>
                  </a:moveTo>
                  <a:lnTo>
                    <a:pt x="15576" y="2083"/>
                  </a:lnTo>
                  <a:lnTo>
                    <a:pt x="1" y="2083"/>
                  </a:lnTo>
                  <a:lnTo>
                    <a:pt x="1" y="2312"/>
                  </a:lnTo>
                  <a:lnTo>
                    <a:pt x="15633" y="2312"/>
                  </a:lnTo>
                  <a:lnTo>
                    <a:pt x="17772" y="243"/>
                  </a:lnTo>
                  <a:lnTo>
                    <a:pt x="23363" y="243"/>
                  </a:lnTo>
                  <a:lnTo>
                    <a:pt x="24904" y="1784"/>
                  </a:lnTo>
                  <a:lnTo>
                    <a:pt x="35073" y="1784"/>
                  </a:lnTo>
                  <a:cubicBezTo>
                    <a:pt x="35130" y="1898"/>
                    <a:pt x="35244" y="2026"/>
                    <a:pt x="35430" y="2026"/>
                  </a:cubicBezTo>
                  <a:cubicBezTo>
                    <a:pt x="35601" y="2026"/>
                    <a:pt x="35786" y="1841"/>
                    <a:pt x="35786" y="1670"/>
                  </a:cubicBezTo>
                  <a:cubicBezTo>
                    <a:pt x="35786" y="1427"/>
                    <a:pt x="35601" y="1242"/>
                    <a:pt x="35430" y="1242"/>
                  </a:cubicBezTo>
                  <a:cubicBezTo>
                    <a:pt x="35244" y="1242"/>
                    <a:pt x="35130" y="1370"/>
                    <a:pt x="35073" y="1541"/>
                  </a:cubicBezTo>
                  <a:lnTo>
                    <a:pt x="25018" y="1541"/>
                  </a:lnTo>
                  <a:lnTo>
                    <a:pt x="234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25"/>
            <p:cNvSpPr/>
            <p:nvPr/>
          </p:nvSpPr>
          <p:spPr>
            <a:xfrm rot="-5400000">
              <a:off x="-285730" y="3386968"/>
              <a:ext cx="1636680" cy="211615"/>
            </a:xfrm>
            <a:custGeom>
              <a:avLst/>
              <a:gdLst/>
              <a:ahLst/>
              <a:cxnLst/>
              <a:rect l="l" t="t" r="r" b="b"/>
              <a:pathLst>
                <a:path w="37627" h="4865" extrusionOk="0">
                  <a:moveTo>
                    <a:pt x="13137" y="1"/>
                  </a:moveTo>
                  <a:lnTo>
                    <a:pt x="13137" y="4636"/>
                  </a:lnTo>
                  <a:lnTo>
                    <a:pt x="12181" y="4636"/>
                  </a:lnTo>
                  <a:lnTo>
                    <a:pt x="12181" y="771"/>
                  </a:lnTo>
                  <a:lnTo>
                    <a:pt x="1" y="771"/>
                  </a:lnTo>
                  <a:lnTo>
                    <a:pt x="1" y="1014"/>
                  </a:lnTo>
                  <a:lnTo>
                    <a:pt x="11953" y="1014"/>
                  </a:lnTo>
                  <a:lnTo>
                    <a:pt x="11953" y="4865"/>
                  </a:lnTo>
                  <a:lnTo>
                    <a:pt x="13379" y="4865"/>
                  </a:lnTo>
                  <a:lnTo>
                    <a:pt x="13379" y="229"/>
                  </a:lnTo>
                  <a:lnTo>
                    <a:pt x="20454" y="229"/>
                  </a:lnTo>
                  <a:lnTo>
                    <a:pt x="22237" y="2083"/>
                  </a:lnTo>
                  <a:lnTo>
                    <a:pt x="36856" y="2083"/>
                  </a:lnTo>
                  <a:cubicBezTo>
                    <a:pt x="36913" y="2197"/>
                    <a:pt x="37084" y="2311"/>
                    <a:pt x="37213" y="2311"/>
                  </a:cubicBezTo>
                  <a:cubicBezTo>
                    <a:pt x="37441" y="2311"/>
                    <a:pt x="37626" y="2140"/>
                    <a:pt x="37626" y="1955"/>
                  </a:cubicBezTo>
                  <a:cubicBezTo>
                    <a:pt x="37626" y="1727"/>
                    <a:pt x="37441" y="1541"/>
                    <a:pt x="37213" y="1541"/>
                  </a:cubicBezTo>
                  <a:cubicBezTo>
                    <a:pt x="37084" y="1541"/>
                    <a:pt x="36913" y="1655"/>
                    <a:pt x="36856" y="1841"/>
                  </a:cubicBezTo>
                  <a:lnTo>
                    <a:pt x="22351" y="1841"/>
                  </a:lnTo>
                  <a:lnTo>
                    <a:pt x="2051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25"/>
            <p:cNvSpPr/>
            <p:nvPr/>
          </p:nvSpPr>
          <p:spPr>
            <a:xfrm rot="-5400000">
              <a:off x="416274" y="4013898"/>
              <a:ext cx="447372" cy="147065"/>
            </a:xfrm>
            <a:custGeom>
              <a:avLst/>
              <a:gdLst/>
              <a:ahLst/>
              <a:cxnLst/>
              <a:rect l="l" t="t" r="r" b="b"/>
              <a:pathLst>
                <a:path w="10285" h="3381" extrusionOk="0">
                  <a:moveTo>
                    <a:pt x="1" y="0"/>
                  </a:moveTo>
                  <a:lnTo>
                    <a:pt x="1" y="228"/>
                  </a:lnTo>
                  <a:lnTo>
                    <a:pt x="9757" y="228"/>
                  </a:lnTo>
                  <a:lnTo>
                    <a:pt x="9757" y="2667"/>
                  </a:lnTo>
                  <a:cubicBezTo>
                    <a:pt x="9628" y="2667"/>
                    <a:pt x="9514" y="2853"/>
                    <a:pt x="9514" y="3024"/>
                  </a:cubicBezTo>
                  <a:cubicBezTo>
                    <a:pt x="9514" y="3209"/>
                    <a:pt x="9685" y="3380"/>
                    <a:pt x="9871" y="3380"/>
                  </a:cubicBezTo>
                  <a:cubicBezTo>
                    <a:pt x="10113" y="3380"/>
                    <a:pt x="10284" y="3209"/>
                    <a:pt x="10284" y="3024"/>
                  </a:cubicBezTo>
                  <a:cubicBezTo>
                    <a:pt x="10284" y="2853"/>
                    <a:pt x="10170" y="2667"/>
                    <a:pt x="9985" y="2667"/>
                  </a:cubicBezTo>
                  <a:lnTo>
                    <a:pt x="99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25"/>
            <p:cNvSpPr/>
            <p:nvPr/>
          </p:nvSpPr>
          <p:spPr>
            <a:xfrm rot="-5400000">
              <a:off x="32255" y="3518831"/>
              <a:ext cx="1497053" cy="87517"/>
            </a:xfrm>
            <a:custGeom>
              <a:avLst/>
              <a:gdLst/>
              <a:ahLst/>
              <a:cxnLst/>
              <a:rect l="l" t="t" r="r" b="b"/>
              <a:pathLst>
                <a:path w="34417" h="2012" extrusionOk="0">
                  <a:moveTo>
                    <a:pt x="18243" y="0"/>
                  </a:moveTo>
                  <a:lnTo>
                    <a:pt x="16588" y="1655"/>
                  </a:lnTo>
                  <a:lnTo>
                    <a:pt x="1" y="1655"/>
                  </a:lnTo>
                  <a:lnTo>
                    <a:pt x="1" y="1897"/>
                  </a:lnTo>
                  <a:lnTo>
                    <a:pt x="16645" y="1897"/>
                  </a:lnTo>
                  <a:lnTo>
                    <a:pt x="18314" y="229"/>
                  </a:lnTo>
                  <a:lnTo>
                    <a:pt x="22522" y="229"/>
                  </a:lnTo>
                  <a:lnTo>
                    <a:pt x="24076" y="1783"/>
                  </a:lnTo>
                  <a:lnTo>
                    <a:pt x="33647" y="1783"/>
                  </a:lnTo>
                  <a:cubicBezTo>
                    <a:pt x="33704" y="1954"/>
                    <a:pt x="33875" y="2011"/>
                    <a:pt x="34003" y="2011"/>
                  </a:cubicBezTo>
                  <a:cubicBezTo>
                    <a:pt x="34232" y="2011"/>
                    <a:pt x="34417" y="1840"/>
                    <a:pt x="34417" y="1655"/>
                  </a:cubicBezTo>
                  <a:cubicBezTo>
                    <a:pt x="34417" y="1427"/>
                    <a:pt x="34232" y="1298"/>
                    <a:pt x="34003" y="1298"/>
                  </a:cubicBezTo>
                  <a:cubicBezTo>
                    <a:pt x="33875" y="1298"/>
                    <a:pt x="33704" y="1370"/>
                    <a:pt x="33647" y="1541"/>
                  </a:cubicBezTo>
                  <a:lnTo>
                    <a:pt x="24191" y="1541"/>
                  </a:lnTo>
                  <a:lnTo>
                    <a:pt x="2265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25"/>
            <p:cNvSpPr/>
            <p:nvPr/>
          </p:nvSpPr>
          <p:spPr>
            <a:xfrm rot="-5400000">
              <a:off x="48067" y="3573094"/>
              <a:ext cx="1377957" cy="98087"/>
            </a:xfrm>
            <a:custGeom>
              <a:avLst/>
              <a:gdLst/>
              <a:ahLst/>
              <a:cxnLst/>
              <a:rect l="l" t="t" r="r" b="b"/>
              <a:pathLst>
                <a:path w="31679" h="2255" extrusionOk="0">
                  <a:moveTo>
                    <a:pt x="18186" y="1"/>
                  </a:moveTo>
                  <a:lnTo>
                    <a:pt x="16232" y="1955"/>
                  </a:lnTo>
                  <a:lnTo>
                    <a:pt x="1" y="1955"/>
                  </a:lnTo>
                  <a:lnTo>
                    <a:pt x="1" y="2197"/>
                  </a:lnTo>
                  <a:lnTo>
                    <a:pt x="16346" y="2197"/>
                  </a:lnTo>
                  <a:lnTo>
                    <a:pt x="18314" y="229"/>
                  </a:lnTo>
                  <a:lnTo>
                    <a:pt x="22950" y="229"/>
                  </a:lnTo>
                  <a:lnTo>
                    <a:pt x="24661" y="1955"/>
                  </a:lnTo>
                  <a:lnTo>
                    <a:pt x="30908" y="1955"/>
                  </a:lnTo>
                  <a:cubicBezTo>
                    <a:pt x="30965" y="2140"/>
                    <a:pt x="31151" y="2254"/>
                    <a:pt x="31265" y="2254"/>
                  </a:cubicBezTo>
                  <a:cubicBezTo>
                    <a:pt x="31507" y="2254"/>
                    <a:pt x="31679" y="2069"/>
                    <a:pt x="31679" y="1840"/>
                  </a:cubicBezTo>
                  <a:cubicBezTo>
                    <a:pt x="31679" y="1655"/>
                    <a:pt x="31507" y="1484"/>
                    <a:pt x="31265" y="1484"/>
                  </a:cubicBezTo>
                  <a:cubicBezTo>
                    <a:pt x="31151" y="1484"/>
                    <a:pt x="30965" y="1598"/>
                    <a:pt x="30908" y="1712"/>
                  </a:cubicBezTo>
                  <a:lnTo>
                    <a:pt x="24733" y="1712"/>
                  </a:lnTo>
                  <a:lnTo>
                    <a:pt x="230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25"/>
            <p:cNvSpPr/>
            <p:nvPr/>
          </p:nvSpPr>
          <p:spPr>
            <a:xfrm rot="-5400000">
              <a:off x="-80031" y="3527509"/>
              <a:ext cx="1354991" cy="212224"/>
            </a:xfrm>
            <a:custGeom>
              <a:avLst/>
              <a:gdLst/>
              <a:ahLst/>
              <a:cxnLst/>
              <a:rect l="l" t="t" r="r" b="b"/>
              <a:pathLst>
                <a:path w="31151" h="4879" extrusionOk="0">
                  <a:moveTo>
                    <a:pt x="14749" y="0"/>
                  </a:moveTo>
                  <a:lnTo>
                    <a:pt x="14749" y="4636"/>
                  </a:lnTo>
                  <a:lnTo>
                    <a:pt x="10755" y="4636"/>
                  </a:lnTo>
                  <a:lnTo>
                    <a:pt x="10755" y="956"/>
                  </a:lnTo>
                  <a:lnTo>
                    <a:pt x="1" y="956"/>
                  </a:lnTo>
                  <a:lnTo>
                    <a:pt x="1" y="1184"/>
                  </a:lnTo>
                  <a:lnTo>
                    <a:pt x="10527" y="1184"/>
                  </a:lnTo>
                  <a:lnTo>
                    <a:pt x="10527" y="4878"/>
                  </a:lnTo>
                  <a:lnTo>
                    <a:pt x="14977" y="4878"/>
                  </a:lnTo>
                  <a:lnTo>
                    <a:pt x="14977" y="243"/>
                  </a:lnTo>
                  <a:lnTo>
                    <a:pt x="18842" y="243"/>
                  </a:lnTo>
                  <a:lnTo>
                    <a:pt x="21281" y="2739"/>
                  </a:lnTo>
                  <a:lnTo>
                    <a:pt x="30366" y="2739"/>
                  </a:lnTo>
                  <a:cubicBezTo>
                    <a:pt x="30438" y="2853"/>
                    <a:pt x="30609" y="2967"/>
                    <a:pt x="30723" y="2967"/>
                  </a:cubicBezTo>
                  <a:cubicBezTo>
                    <a:pt x="30965" y="2967"/>
                    <a:pt x="31151" y="2796"/>
                    <a:pt x="31151" y="2610"/>
                  </a:cubicBezTo>
                  <a:cubicBezTo>
                    <a:pt x="31151" y="2382"/>
                    <a:pt x="30965" y="2197"/>
                    <a:pt x="30723" y="2197"/>
                  </a:cubicBezTo>
                  <a:cubicBezTo>
                    <a:pt x="30609" y="2197"/>
                    <a:pt x="30438" y="2311"/>
                    <a:pt x="30366" y="2496"/>
                  </a:cubicBezTo>
                  <a:lnTo>
                    <a:pt x="21395" y="2496"/>
                  </a:lnTo>
                  <a:lnTo>
                    <a:pt x="188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25"/>
            <p:cNvSpPr/>
            <p:nvPr/>
          </p:nvSpPr>
          <p:spPr>
            <a:xfrm rot="-5400000">
              <a:off x="-149844" y="3491841"/>
              <a:ext cx="1429458" cy="209092"/>
            </a:xfrm>
            <a:custGeom>
              <a:avLst/>
              <a:gdLst/>
              <a:ahLst/>
              <a:cxnLst/>
              <a:rect l="l" t="t" r="r" b="b"/>
              <a:pathLst>
                <a:path w="32863" h="4807" extrusionOk="0">
                  <a:moveTo>
                    <a:pt x="13850" y="0"/>
                  </a:moveTo>
                  <a:lnTo>
                    <a:pt x="13850" y="4578"/>
                  </a:lnTo>
                  <a:lnTo>
                    <a:pt x="11411" y="4578"/>
                  </a:lnTo>
                  <a:lnTo>
                    <a:pt x="11411" y="884"/>
                  </a:lnTo>
                  <a:lnTo>
                    <a:pt x="1" y="884"/>
                  </a:lnTo>
                  <a:lnTo>
                    <a:pt x="1" y="1127"/>
                  </a:lnTo>
                  <a:lnTo>
                    <a:pt x="11183" y="1127"/>
                  </a:lnTo>
                  <a:lnTo>
                    <a:pt x="11183" y="4807"/>
                  </a:lnTo>
                  <a:lnTo>
                    <a:pt x="14092" y="4807"/>
                  </a:lnTo>
                  <a:lnTo>
                    <a:pt x="14092" y="243"/>
                  </a:lnTo>
                  <a:lnTo>
                    <a:pt x="19498" y="243"/>
                  </a:lnTo>
                  <a:lnTo>
                    <a:pt x="21637" y="2439"/>
                  </a:lnTo>
                  <a:lnTo>
                    <a:pt x="32149" y="2439"/>
                  </a:lnTo>
                  <a:cubicBezTo>
                    <a:pt x="32221" y="2553"/>
                    <a:pt x="32335" y="2667"/>
                    <a:pt x="32506" y="2667"/>
                  </a:cubicBezTo>
                  <a:cubicBezTo>
                    <a:pt x="32691" y="2667"/>
                    <a:pt x="32862" y="2496"/>
                    <a:pt x="32862" y="2311"/>
                  </a:cubicBezTo>
                  <a:cubicBezTo>
                    <a:pt x="32862" y="2082"/>
                    <a:pt x="32691" y="1954"/>
                    <a:pt x="32506" y="1954"/>
                  </a:cubicBezTo>
                  <a:cubicBezTo>
                    <a:pt x="32335" y="1954"/>
                    <a:pt x="32221" y="2025"/>
                    <a:pt x="32149" y="2197"/>
                  </a:cubicBezTo>
                  <a:lnTo>
                    <a:pt x="21752" y="2197"/>
                  </a:lnTo>
                  <a:lnTo>
                    <a:pt x="1955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09" name="Google Shape;609;p25"/>
          <p:cNvGrpSpPr/>
          <p:nvPr/>
        </p:nvGrpSpPr>
        <p:grpSpPr>
          <a:xfrm rot="10800000">
            <a:off x="461382" y="-5"/>
            <a:ext cx="782237" cy="3396887"/>
            <a:chOff x="4792514" y="2979701"/>
            <a:chExt cx="305307" cy="1325804"/>
          </a:xfrm>
        </p:grpSpPr>
        <p:sp>
          <p:nvSpPr>
            <p:cNvPr id="610" name="Google Shape;610;p25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25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25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25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25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15" name="Google Shape;615;p25"/>
          <p:cNvSpPr txBox="1">
            <a:spLocks noGrp="1"/>
          </p:cNvSpPr>
          <p:nvPr>
            <p:ph type="subTitle" idx="1"/>
          </p:nvPr>
        </p:nvSpPr>
        <p:spPr>
          <a:xfrm>
            <a:off x="960100" y="3844653"/>
            <a:ext cx="30740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25"/>
          <p:cNvSpPr txBox="1">
            <a:spLocks noGrp="1"/>
          </p:cNvSpPr>
          <p:nvPr>
            <p:ph type="subTitle" idx="2"/>
          </p:nvPr>
        </p:nvSpPr>
        <p:spPr>
          <a:xfrm>
            <a:off x="4559057" y="3844653"/>
            <a:ext cx="30740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25"/>
          <p:cNvSpPr txBox="1">
            <a:spLocks noGrp="1"/>
          </p:cNvSpPr>
          <p:nvPr>
            <p:ph type="subTitle" idx="3"/>
          </p:nvPr>
        </p:nvSpPr>
        <p:spPr>
          <a:xfrm>
            <a:off x="8158025" y="3844653"/>
            <a:ext cx="30740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25"/>
          <p:cNvSpPr txBox="1">
            <a:spLocks noGrp="1"/>
          </p:cNvSpPr>
          <p:nvPr>
            <p:ph type="subTitle" idx="4"/>
          </p:nvPr>
        </p:nvSpPr>
        <p:spPr>
          <a:xfrm>
            <a:off x="960100" y="3211933"/>
            <a:ext cx="3074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0" name="Google Shape;620;p25"/>
          <p:cNvSpPr txBox="1">
            <a:spLocks noGrp="1"/>
          </p:cNvSpPr>
          <p:nvPr>
            <p:ph type="subTitle" idx="5"/>
          </p:nvPr>
        </p:nvSpPr>
        <p:spPr>
          <a:xfrm>
            <a:off x="4559061" y="3211933"/>
            <a:ext cx="3074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1" name="Google Shape;621;p25"/>
          <p:cNvSpPr txBox="1">
            <a:spLocks noGrp="1"/>
          </p:cNvSpPr>
          <p:nvPr>
            <p:ph type="subTitle" idx="6"/>
          </p:nvPr>
        </p:nvSpPr>
        <p:spPr>
          <a:xfrm>
            <a:off x="8158031" y="3211933"/>
            <a:ext cx="3074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9218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6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4" name="Google Shape;624;p2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2623531" y="279890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26"/>
          <p:cNvSpPr txBox="1">
            <a:spLocks noGrp="1"/>
          </p:cNvSpPr>
          <p:nvPr>
            <p:ph type="subTitle" idx="2"/>
          </p:nvPr>
        </p:nvSpPr>
        <p:spPr>
          <a:xfrm>
            <a:off x="6930869" y="279890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26"/>
          <p:cNvSpPr txBox="1">
            <a:spLocks noGrp="1"/>
          </p:cNvSpPr>
          <p:nvPr>
            <p:ph type="subTitle" idx="3"/>
          </p:nvPr>
        </p:nvSpPr>
        <p:spPr>
          <a:xfrm>
            <a:off x="2623531" y="471010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26"/>
          <p:cNvSpPr txBox="1">
            <a:spLocks noGrp="1"/>
          </p:cNvSpPr>
          <p:nvPr>
            <p:ph type="subTitle" idx="4"/>
          </p:nvPr>
        </p:nvSpPr>
        <p:spPr>
          <a:xfrm>
            <a:off x="6930869" y="471010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26"/>
          <p:cNvSpPr txBox="1">
            <a:spLocks noGrp="1"/>
          </p:cNvSpPr>
          <p:nvPr>
            <p:ph type="subTitle" idx="5"/>
          </p:nvPr>
        </p:nvSpPr>
        <p:spPr>
          <a:xfrm>
            <a:off x="2623533" y="2148833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0" name="Google Shape;630;p26"/>
          <p:cNvSpPr txBox="1">
            <a:spLocks noGrp="1"/>
          </p:cNvSpPr>
          <p:nvPr>
            <p:ph type="subTitle" idx="6"/>
          </p:nvPr>
        </p:nvSpPr>
        <p:spPr>
          <a:xfrm>
            <a:off x="6930868" y="2148833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1" name="Google Shape;631;p26"/>
          <p:cNvSpPr txBox="1">
            <a:spLocks noGrp="1"/>
          </p:cNvSpPr>
          <p:nvPr>
            <p:ph type="subTitle" idx="7"/>
          </p:nvPr>
        </p:nvSpPr>
        <p:spPr>
          <a:xfrm>
            <a:off x="2623533" y="4060100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2" name="Google Shape;632;p26"/>
          <p:cNvSpPr txBox="1">
            <a:spLocks noGrp="1"/>
          </p:cNvSpPr>
          <p:nvPr>
            <p:ph type="subTitle" idx="8"/>
          </p:nvPr>
        </p:nvSpPr>
        <p:spPr>
          <a:xfrm>
            <a:off x="6930868" y="4060100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75041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7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35" name="Google Shape;635;p27"/>
          <p:cNvGrpSpPr/>
          <p:nvPr/>
        </p:nvGrpSpPr>
        <p:grpSpPr>
          <a:xfrm rot="10800000">
            <a:off x="67675" y="-2199355"/>
            <a:ext cx="987187" cy="3741933"/>
            <a:chOff x="8218831" y="2346909"/>
            <a:chExt cx="740390" cy="2806450"/>
          </a:xfrm>
        </p:grpSpPr>
        <p:sp>
          <p:nvSpPr>
            <p:cNvPr id="636" name="Google Shape;636;p27"/>
            <p:cNvSpPr/>
            <p:nvPr/>
          </p:nvSpPr>
          <p:spPr>
            <a:xfrm rot="-5400000">
              <a:off x="7409304" y="3603442"/>
              <a:ext cx="2806450" cy="293383"/>
            </a:xfrm>
            <a:custGeom>
              <a:avLst/>
              <a:gdLst/>
              <a:ahLst/>
              <a:cxnLst/>
              <a:rect l="l" t="t" r="r" b="b"/>
              <a:pathLst>
                <a:path w="33576" h="3510" extrusionOk="0">
                  <a:moveTo>
                    <a:pt x="33162" y="1"/>
                  </a:moveTo>
                  <a:cubicBezTo>
                    <a:pt x="33048" y="1"/>
                    <a:pt x="32862" y="115"/>
                    <a:pt x="32805" y="229"/>
                  </a:cubicBezTo>
                  <a:lnTo>
                    <a:pt x="18371" y="229"/>
                  </a:lnTo>
                  <a:lnTo>
                    <a:pt x="18371" y="3267"/>
                  </a:lnTo>
                  <a:lnTo>
                    <a:pt x="1" y="3267"/>
                  </a:lnTo>
                  <a:lnTo>
                    <a:pt x="1" y="3509"/>
                  </a:lnTo>
                  <a:lnTo>
                    <a:pt x="18600" y="3509"/>
                  </a:lnTo>
                  <a:lnTo>
                    <a:pt x="18600" y="471"/>
                  </a:lnTo>
                  <a:lnTo>
                    <a:pt x="32805" y="471"/>
                  </a:lnTo>
                  <a:cubicBezTo>
                    <a:pt x="32862" y="657"/>
                    <a:pt x="33048" y="714"/>
                    <a:pt x="33162" y="714"/>
                  </a:cubicBezTo>
                  <a:cubicBezTo>
                    <a:pt x="33404" y="714"/>
                    <a:pt x="33575" y="586"/>
                    <a:pt x="33575" y="357"/>
                  </a:cubicBezTo>
                  <a:cubicBezTo>
                    <a:pt x="33575" y="172"/>
                    <a:pt x="33404" y="1"/>
                    <a:pt x="331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27"/>
            <p:cNvSpPr/>
            <p:nvPr/>
          </p:nvSpPr>
          <p:spPr>
            <a:xfrm rot="-5400000">
              <a:off x="7520808" y="3794852"/>
              <a:ext cx="2409421" cy="307593"/>
            </a:xfrm>
            <a:custGeom>
              <a:avLst/>
              <a:gdLst/>
              <a:ahLst/>
              <a:cxnLst/>
              <a:rect l="l" t="t" r="r" b="b"/>
              <a:pathLst>
                <a:path w="28826" h="3680" extrusionOk="0">
                  <a:moveTo>
                    <a:pt x="28469" y="0"/>
                  </a:moveTo>
                  <a:cubicBezTo>
                    <a:pt x="28298" y="0"/>
                    <a:pt x="28170" y="114"/>
                    <a:pt x="28113" y="285"/>
                  </a:cubicBezTo>
                  <a:lnTo>
                    <a:pt x="17302" y="285"/>
                  </a:lnTo>
                  <a:lnTo>
                    <a:pt x="17302" y="3437"/>
                  </a:lnTo>
                  <a:lnTo>
                    <a:pt x="1" y="3437"/>
                  </a:lnTo>
                  <a:lnTo>
                    <a:pt x="1" y="3680"/>
                  </a:lnTo>
                  <a:lnTo>
                    <a:pt x="17530" y="3680"/>
                  </a:lnTo>
                  <a:lnTo>
                    <a:pt x="17530" y="528"/>
                  </a:lnTo>
                  <a:lnTo>
                    <a:pt x="28113" y="528"/>
                  </a:lnTo>
                  <a:cubicBezTo>
                    <a:pt x="28170" y="642"/>
                    <a:pt x="28298" y="770"/>
                    <a:pt x="28469" y="770"/>
                  </a:cubicBezTo>
                  <a:cubicBezTo>
                    <a:pt x="28655" y="770"/>
                    <a:pt x="28826" y="585"/>
                    <a:pt x="28826" y="414"/>
                  </a:cubicBezTo>
                  <a:cubicBezTo>
                    <a:pt x="28826" y="171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27"/>
            <p:cNvSpPr/>
            <p:nvPr/>
          </p:nvSpPr>
          <p:spPr>
            <a:xfrm rot="-5400000">
              <a:off x="7336629" y="3695260"/>
              <a:ext cx="2603756" cy="312441"/>
            </a:xfrm>
            <a:custGeom>
              <a:avLst/>
              <a:gdLst/>
              <a:ahLst/>
              <a:cxnLst/>
              <a:rect l="l" t="t" r="r" b="b"/>
              <a:pathLst>
                <a:path w="31151" h="3738" extrusionOk="0">
                  <a:moveTo>
                    <a:pt x="30723" y="0"/>
                  </a:moveTo>
                  <a:cubicBezTo>
                    <a:pt x="30609" y="0"/>
                    <a:pt x="30438" y="114"/>
                    <a:pt x="30366" y="229"/>
                  </a:cubicBezTo>
                  <a:lnTo>
                    <a:pt x="16104" y="229"/>
                  </a:lnTo>
                  <a:lnTo>
                    <a:pt x="16104" y="3495"/>
                  </a:lnTo>
                  <a:lnTo>
                    <a:pt x="1" y="3495"/>
                  </a:lnTo>
                  <a:lnTo>
                    <a:pt x="1" y="3737"/>
                  </a:lnTo>
                  <a:lnTo>
                    <a:pt x="16346" y="3737"/>
                  </a:lnTo>
                  <a:lnTo>
                    <a:pt x="16346" y="471"/>
                  </a:lnTo>
                  <a:lnTo>
                    <a:pt x="30366" y="471"/>
                  </a:lnTo>
                  <a:cubicBezTo>
                    <a:pt x="30438" y="642"/>
                    <a:pt x="30609" y="770"/>
                    <a:pt x="30723" y="770"/>
                  </a:cubicBezTo>
                  <a:cubicBezTo>
                    <a:pt x="30965" y="770"/>
                    <a:pt x="31151" y="585"/>
                    <a:pt x="31151" y="357"/>
                  </a:cubicBezTo>
                  <a:cubicBezTo>
                    <a:pt x="31151" y="171"/>
                    <a:pt x="30965" y="0"/>
                    <a:pt x="3072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27"/>
            <p:cNvSpPr/>
            <p:nvPr/>
          </p:nvSpPr>
          <p:spPr>
            <a:xfrm rot="-5400000">
              <a:off x="7266838" y="3694675"/>
              <a:ext cx="2484564" cy="432803"/>
            </a:xfrm>
            <a:custGeom>
              <a:avLst/>
              <a:gdLst/>
              <a:ahLst/>
              <a:cxnLst/>
              <a:rect l="l" t="t" r="r" b="b"/>
              <a:pathLst>
                <a:path w="29725" h="5178" extrusionOk="0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27"/>
            <p:cNvSpPr/>
            <p:nvPr/>
          </p:nvSpPr>
          <p:spPr>
            <a:xfrm rot="-5400000">
              <a:off x="7264499" y="3772159"/>
              <a:ext cx="2335532" cy="426869"/>
            </a:xfrm>
            <a:custGeom>
              <a:avLst/>
              <a:gdLst/>
              <a:ahLst/>
              <a:cxnLst/>
              <a:rect l="l" t="t" r="r" b="b"/>
              <a:pathLst>
                <a:path w="27942" h="5107" extrusionOk="0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27"/>
            <p:cNvSpPr/>
            <p:nvPr/>
          </p:nvSpPr>
          <p:spPr>
            <a:xfrm rot="-5400000">
              <a:off x="7898072" y="4609597"/>
              <a:ext cx="958636" cy="128888"/>
            </a:xfrm>
            <a:custGeom>
              <a:avLst/>
              <a:gdLst/>
              <a:ahLst/>
              <a:cxnLst/>
              <a:rect l="l" t="t" r="r" b="b"/>
              <a:pathLst>
                <a:path w="11469" h="1542" extrusionOk="0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27"/>
            <p:cNvSpPr/>
            <p:nvPr/>
          </p:nvSpPr>
          <p:spPr>
            <a:xfrm rot="-5400000">
              <a:off x="7893308" y="4534537"/>
              <a:ext cx="1038460" cy="199183"/>
            </a:xfrm>
            <a:custGeom>
              <a:avLst/>
              <a:gdLst/>
              <a:ahLst/>
              <a:cxnLst/>
              <a:rect l="l" t="t" r="r" b="b"/>
              <a:pathLst>
                <a:path w="12424" h="2383" extrusionOk="0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27"/>
            <p:cNvSpPr/>
            <p:nvPr/>
          </p:nvSpPr>
          <p:spPr>
            <a:xfrm rot="-5400000">
              <a:off x="7885576" y="4457597"/>
              <a:ext cx="1123132" cy="268391"/>
            </a:xfrm>
            <a:custGeom>
              <a:avLst/>
              <a:gdLst/>
              <a:ahLst/>
              <a:cxnLst/>
              <a:rect l="l" t="t" r="r" b="b"/>
              <a:pathLst>
                <a:path w="13437" h="3211" extrusionOk="0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44" name="Google Shape;644;p27"/>
          <p:cNvGrpSpPr/>
          <p:nvPr/>
        </p:nvGrpSpPr>
        <p:grpSpPr>
          <a:xfrm>
            <a:off x="11241021" y="3499550"/>
            <a:ext cx="715371" cy="3371596"/>
            <a:chOff x="8143116" y="2624662"/>
            <a:chExt cx="536528" cy="2528697"/>
          </a:xfrm>
        </p:grpSpPr>
        <p:sp>
          <p:nvSpPr>
            <p:cNvPr id="645" name="Google Shape;645;p27"/>
            <p:cNvSpPr/>
            <p:nvPr/>
          </p:nvSpPr>
          <p:spPr>
            <a:xfrm rot="-5400000">
              <a:off x="7445679" y="3919393"/>
              <a:ext cx="2235397" cy="232533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27"/>
            <p:cNvSpPr/>
            <p:nvPr/>
          </p:nvSpPr>
          <p:spPr>
            <a:xfrm rot="-5400000">
              <a:off x="7411119" y="4023081"/>
              <a:ext cx="1987401" cy="273156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27"/>
            <p:cNvSpPr/>
            <p:nvPr/>
          </p:nvSpPr>
          <p:spPr>
            <a:xfrm rot="-5400000">
              <a:off x="7217368" y="3764970"/>
              <a:ext cx="2528697" cy="248080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7"/>
            <p:cNvSpPr/>
            <p:nvPr/>
          </p:nvSpPr>
          <p:spPr>
            <a:xfrm rot="-5400000">
              <a:off x="7095211" y="3791843"/>
              <a:ext cx="2409421" cy="313611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49" name="Google Shape;649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27"/>
          <p:cNvSpPr txBox="1">
            <a:spLocks noGrp="1"/>
          </p:cNvSpPr>
          <p:nvPr>
            <p:ph type="subTitle" idx="1"/>
          </p:nvPr>
        </p:nvSpPr>
        <p:spPr>
          <a:xfrm>
            <a:off x="1468233" y="2595276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27"/>
          <p:cNvSpPr txBox="1">
            <a:spLocks noGrp="1"/>
          </p:cNvSpPr>
          <p:nvPr>
            <p:ph type="subTitle" idx="2"/>
          </p:nvPr>
        </p:nvSpPr>
        <p:spPr>
          <a:xfrm>
            <a:off x="4771929" y="2595276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27"/>
          <p:cNvSpPr txBox="1">
            <a:spLocks noGrp="1"/>
          </p:cNvSpPr>
          <p:nvPr>
            <p:ph type="subTitle" idx="3"/>
          </p:nvPr>
        </p:nvSpPr>
        <p:spPr>
          <a:xfrm>
            <a:off x="1468233" y="4644443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27"/>
          <p:cNvSpPr txBox="1">
            <a:spLocks noGrp="1"/>
          </p:cNvSpPr>
          <p:nvPr>
            <p:ph type="subTitle" idx="4"/>
          </p:nvPr>
        </p:nvSpPr>
        <p:spPr>
          <a:xfrm>
            <a:off x="4771929" y="4644443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27"/>
          <p:cNvSpPr txBox="1">
            <a:spLocks noGrp="1"/>
          </p:cNvSpPr>
          <p:nvPr>
            <p:ph type="subTitle" idx="5"/>
          </p:nvPr>
        </p:nvSpPr>
        <p:spPr>
          <a:xfrm>
            <a:off x="8075633" y="2595276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27"/>
          <p:cNvSpPr txBox="1">
            <a:spLocks noGrp="1"/>
          </p:cNvSpPr>
          <p:nvPr>
            <p:ph type="subTitle" idx="6"/>
          </p:nvPr>
        </p:nvSpPr>
        <p:spPr>
          <a:xfrm>
            <a:off x="8075633" y="4644443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27"/>
          <p:cNvSpPr txBox="1">
            <a:spLocks noGrp="1"/>
          </p:cNvSpPr>
          <p:nvPr>
            <p:ph type="subTitle" idx="7"/>
          </p:nvPr>
        </p:nvSpPr>
        <p:spPr>
          <a:xfrm>
            <a:off x="1468233" y="2049301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7" name="Google Shape;657;p27"/>
          <p:cNvSpPr txBox="1">
            <a:spLocks noGrp="1"/>
          </p:cNvSpPr>
          <p:nvPr>
            <p:ph type="subTitle" idx="8"/>
          </p:nvPr>
        </p:nvSpPr>
        <p:spPr>
          <a:xfrm>
            <a:off x="4771929" y="2049301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8" name="Google Shape;658;p27"/>
          <p:cNvSpPr txBox="1">
            <a:spLocks noGrp="1"/>
          </p:cNvSpPr>
          <p:nvPr>
            <p:ph type="subTitle" idx="9"/>
          </p:nvPr>
        </p:nvSpPr>
        <p:spPr>
          <a:xfrm>
            <a:off x="1468233" y="4098468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9" name="Google Shape;659;p27"/>
          <p:cNvSpPr txBox="1">
            <a:spLocks noGrp="1"/>
          </p:cNvSpPr>
          <p:nvPr>
            <p:ph type="subTitle" idx="13"/>
          </p:nvPr>
        </p:nvSpPr>
        <p:spPr>
          <a:xfrm>
            <a:off x="4771929" y="4098468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0" name="Google Shape;660;p27"/>
          <p:cNvSpPr txBox="1">
            <a:spLocks noGrp="1"/>
          </p:cNvSpPr>
          <p:nvPr>
            <p:ph type="subTitle" idx="14"/>
          </p:nvPr>
        </p:nvSpPr>
        <p:spPr>
          <a:xfrm>
            <a:off x="8075633" y="2049301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1" name="Google Shape;661;p27"/>
          <p:cNvSpPr txBox="1">
            <a:spLocks noGrp="1"/>
          </p:cNvSpPr>
          <p:nvPr>
            <p:ph type="subTitle" idx="15"/>
          </p:nvPr>
        </p:nvSpPr>
        <p:spPr>
          <a:xfrm>
            <a:off x="8075633" y="4098468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96256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8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4" name="Google Shape;664;p28"/>
          <p:cNvSpPr txBox="1">
            <a:spLocks noGrp="1"/>
          </p:cNvSpPr>
          <p:nvPr>
            <p:ph type="title" hasCustomPrompt="1"/>
          </p:nvPr>
        </p:nvSpPr>
        <p:spPr>
          <a:xfrm>
            <a:off x="5491033" y="840733"/>
            <a:ext cx="5750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5" name="Google Shape;665;p28"/>
          <p:cNvSpPr txBox="1">
            <a:spLocks noGrp="1"/>
          </p:cNvSpPr>
          <p:nvPr>
            <p:ph type="subTitle" idx="1"/>
          </p:nvPr>
        </p:nvSpPr>
        <p:spPr>
          <a:xfrm>
            <a:off x="5491033" y="1808625"/>
            <a:ext cx="5750000" cy="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66" name="Google Shape;666;p28"/>
          <p:cNvSpPr txBox="1">
            <a:spLocks noGrp="1"/>
          </p:cNvSpPr>
          <p:nvPr>
            <p:ph type="title" idx="2" hasCustomPrompt="1"/>
          </p:nvPr>
        </p:nvSpPr>
        <p:spPr>
          <a:xfrm>
            <a:off x="5491033" y="2672613"/>
            <a:ext cx="5750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7" name="Google Shape;667;p28"/>
          <p:cNvSpPr txBox="1">
            <a:spLocks noGrp="1"/>
          </p:cNvSpPr>
          <p:nvPr>
            <p:ph type="subTitle" idx="3"/>
          </p:nvPr>
        </p:nvSpPr>
        <p:spPr>
          <a:xfrm>
            <a:off x="5491033" y="3637408"/>
            <a:ext cx="5750000" cy="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68" name="Google Shape;668;p28"/>
          <p:cNvSpPr txBox="1">
            <a:spLocks noGrp="1"/>
          </p:cNvSpPr>
          <p:nvPr>
            <p:ph type="title" idx="4" hasCustomPrompt="1"/>
          </p:nvPr>
        </p:nvSpPr>
        <p:spPr>
          <a:xfrm>
            <a:off x="5491033" y="4504495"/>
            <a:ext cx="5750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9" name="Google Shape;669;p28"/>
          <p:cNvSpPr txBox="1">
            <a:spLocks noGrp="1"/>
          </p:cNvSpPr>
          <p:nvPr>
            <p:ph type="subTitle" idx="5"/>
          </p:nvPr>
        </p:nvSpPr>
        <p:spPr>
          <a:xfrm>
            <a:off x="5491033" y="5472865"/>
            <a:ext cx="5750000" cy="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670" name="Google Shape;670;p28"/>
          <p:cNvGrpSpPr/>
          <p:nvPr/>
        </p:nvGrpSpPr>
        <p:grpSpPr>
          <a:xfrm>
            <a:off x="-3" y="121862"/>
            <a:ext cx="3442101" cy="6614297"/>
            <a:chOff x="-2" y="91396"/>
            <a:chExt cx="2581576" cy="4960723"/>
          </a:xfrm>
        </p:grpSpPr>
        <p:grpSp>
          <p:nvGrpSpPr>
            <p:cNvPr id="671" name="Google Shape;671;p28"/>
            <p:cNvGrpSpPr/>
            <p:nvPr/>
          </p:nvGrpSpPr>
          <p:grpSpPr>
            <a:xfrm rot="5400000">
              <a:off x="716105" y="1036885"/>
              <a:ext cx="1149364" cy="2581575"/>
              <a:chOff x="1390914" y="2488356"/>
              <a:chExt cx="811526" cy="1822760"/>
            </a:xfrm>
          </p:grpSpPr>
          <p:sp>
            <p:nvSpPr>
              <p:cNvPr id="672" name="Google Shape;672;p28"/>
              <p:cNvSpPr/>
              <p:nvPr/>
            </p:nvSpPr>
            <p:spPr>
              <a:xfrm rot="-5400000">
                <a:off x="1739909" y="2894384"/>
                <a:ext cx="868558" cy="56503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299" extrusionOk="0">
                    <a:moveTo>
                      <a:pt x="19554" y="0"/>
                    </a:moveTo>
                    <a:cubicBezTo>
                      <a:pt x="19426" y="0"/>
                      <a:pt x="19255" y="114"/>
                      <a:pt x="19198" y="229"/>
                    </a:cubicBezTo>
                    <a:lnTo>
                      <a:pt x="0" y="229"/>
                    </a:lnTo>
                    <a:lnTo>
                      <a:pt x="0" y="1298"/>
                    </a:lnTo>
                    <a:lnTo>
                      <a:pt x="228" y="1298"/>
                    </a:lnTo>
                    <a:lnTo>
                      <a:pt x="228" y="471"/>
                    </a:lnTo>
                    <a:lnTo>
                      <a:pt x="19198" y="471"/>
                    </a:lnTo>
                    <a:cubicBezTo>
                      <a:pt x="19255" y="642"/>
                      <a:pt x="19426" y="770"/>
                      <a:pt x="19554" y="770"/>
                    </a:cubicBezTo>
                    <a:cubicBezTo>
                      <a:pt x="19783" y="770"/>
                      <a:pt x="19968" y="585"/>
                      <a:pt x="19968" y="357"/>
                    </a:cubicBezTo>
                    <a:cubicBezTo>
                      <a:pt x="19968" y="171"/>
                      <a:pt x="19783" y="0"/>
                      <a:pt x="195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3" name="Google Shape;673;p28"/>
              <p:cNvSpPr/>
              <p:nvPr/>
            </p:nvSpPr>
            <p:spPr>
              <a:xfrm rot="-5400000">
                <a:off x="1765616" y="2959195"/>
                <a:ext cx="778040" cy="95608"/>
              </a:xfrm>
              <a:custGeom>
                <a:avLst/>
                <a:gdLst/>
                <a:ahLst/>
                <a:cxnLst/>
                <a:rect l="l" t="t" r="r" b="b"/>
                <a:pathLst>
                  <a:path w="17887" h="2198" extrusionOk="0">
                    <a:moveTo>
                      <a:pt x="17472" y="1"/>
                    </a:moveTo>
                    <a:cubicBezTo>
                      <a:pt x="17358" y="1"/>
                      <a:pt x="17173" y="115"/>
                      <a:pt x="17116" y="243"/>
                    </a:cubicBezTo>
                    <a:lnTo>
                      <a:pt x="0" y="243"/>
                    </a:lnTo>
                    <a:lnTo>
                      <a:pt x="0" y="2197"/>
                    </a:lnTo>
                    <a:lnTo>
                      <a:pt x="243" y="2197"/>
                    </a:lnTo>
                    <a:lnTo>
                      <a:pt x="243" y="471"/>
                    </a:lnTo>
                    <a:lnTo>
                      <a:pt x="17116" y="471"/>
                    </a:lnTo>
                    <a:cubicBezTo>
                      <a:pt x="17173" y="657"/>
                      <a:pt x="17358" y="714"/>
                      <a:pt x="17472" y="714"/>
                    </a:cubicBezTo>
                    <a:cubicBezTo>
                      <a:pt x="17715" y="714"/>
                      <a:pt x="17886" y="600"/>
                      <a:pt x="17886" y="357"/>
                    </a:cubicBezTo>
                    <a:cubicBezTo>
                      <a:pt x="17886" y="186"/>
                      <a:pt x="17715" y="1"/>
                      <a:pt x="174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4" name="Google Shape;674;p28"/>
              <p:cNvSpPr/>
              <p:nvPr/>
            </p:nvSpPr>
            <p:spPr>
              <a:xfrm rot="-5400000">
                <a:off x="1756634" y="3001714"/>
                <a:ext cx="760032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7473" h="3025" extrusionOk="0">
                    <a:moveTo>
                      <a:pt x="17116" y="0"/>
                    </a:moveTo>
                    <a:cubicBezTo>
                      <a:pt x="16931" y="0"/>
                      <a:pt x="16817" y="58"/>
                      <a:pt x="16759" y="229"/>
                    </a:cubicBezTo>
                    <a:lnTo>
                      <a:pt x="1" y="229"/>
                    </a:lnTo>
                    <a:lnTo>
                      <a:pt x="1" y="3024"/>
                    </a:lnTo>
                    <a:lnTo>
                      <a:pt x="243" y="3024"/>
                    </a:lnTo>
                    <a:lnTo>
                      <a:pt x="243" y="471"/>
                    </a:lnTo>
                    <a:lnTo>
                      <a:pt x="16759" y="471"/>
                    </a:lnTo>
                    <a:cubicBezTo>
                      <a:pt x="16817" y="585"/>
                      <a:pt x="16931" y="714"/>
                      <a:pt x="17116" y="714"/>
                    </a:cubicBezTo>
                    <a:cubicBezTo>
                      <a:pt x="17287" y="714"/>
                      <a:pt x="17473" y="528"/>
                      <a:pt x="17473" y="357"/>
                    </a:cubicBezTo>
                    <a:cubicBezTo>
                      <a:pt x="17473" y="115"/>
                      <a:pt x="17287" y="0"/>
                      <a:pt x="171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5" name="Google Shape;675;p28"/>
              <p:cNvSpPr/>
              <p:nvPr/>
            </p:nvSpPr>
            <p:spPr>
              <a:xfrm rot="-5400000">
                <a:off x="1370420" y="3504542"/>
                <a:ext cx="1460472" cy="152676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6" name="Google Shape;676;p28"/>
              <p:cNvSpPr/>
              <p:nvPr/>
            </p:nvSpPr>
            <p:spPr>
              <a:xfrm rot="-5400000">
                <a:off x="1428446" y="3604151"/>
                <a:ext cx="1253859" cy="160071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7" name="Google Shape;677;p28"/>
              <p:cNvSpPr/>
              <p:nvPr/>
            </p:nvSpPr>
            <p:spPr>
              <a:xfrm rot="-5400000">
                <a:off x="1332600" y="3552324"/>
                <a:ext cx="1354991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8" name="Google Shape;678;p28"/>
              <p:cNvSpPr/>
              <p:nvPr/>
            </p:nvSpPr>
            <p:spPr>
              <a:xfrm rot="-5400000">
                <a:off x="1296281" y="3552020"/>
                <a:ext cx="1292963" cy="225230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9" name="Google Shape;679;p28"/>
              <p:cNvSpPr/>
              <p:nvPr/>
            </p:nvSpPr>
            <p:spPr>
              <a:xfrm rot="-5400000">
                <a:off x="1295063" y="3592342"/>
                <a:ext cx="1215407" cy="222142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0" name="Google Shape;680;p28"/>
              <p:cNvSpPr/>
              <p:nvPr/>
            </p:nvSpPr>
            <p:spPr>
              <a:xfrm rot="-5400000">
                <a:off x="1190518" y="3668963"/>
                <a:ext cx="1163297" cy="121010"/>
              </a:xfrm>
              <a:custGeom>
                <a:avLst/>
                <a:gdLst/>
                <a:ahLst/>
                <a:cxnLst/>
                <a:rect l="l" t="t" r="r" b="b"/>
                <a:pathLst>
                  <a:path w="26744" h="2782" extrusionOk="0">
                    <a:moveTo>
                      <a:pt x="26330" y="0"/>
                    </a:moveTo>
                    <a:cubicBezTo>
                      <a:pt x="26216" y="0"/>
                      <a:pt x="26030" y="114"/>
                      <a:pt x="25973" y="286"/>
                    </a:cubicBezTo>
                    <a:lnTo>
                      <a:pt x="17116" y="286"/>
                    </a:lnTo>
                    <a:lnTo>
                      <a:pt x="14863" y="2553"/>
                    </a:lnTo>
                    <a:lnTo>
                      <a:pt x="1" y="2553"/>
                    </a:lnTo>
                    <a:lnTo>
                      <a:pt x="1" y="2782"/>
                    </a:lnTo>
                    <a:lnTo>
                      <a:pt x="14920" y="2782"/>
                    </a:lnTo>
                    <a:lnTo>
                      <a:pt x="17245" y="528"/>
                    </a:lnTo>
                    <a:lnTo>
                      <a:pt x="25973" y="528"/>
                    </a:lnTo>
                    <a:cubicBezTo>
                      <a:pt x="26030" y="642"/>
                      <a:pt x="26216" y="770"/>
                      <a:pt x="26330" y="770"/>
                    </a:cubicBezTo>
                    <a:cubicBezTo>
                      <a:pt x="26572" y="770"/>
                      <a:pt x="26744" y="585"/>
                      <a:pt x="26744" y="414"/>
                    </a:cubicBezTo>
                    <a:cubicBezTo>
                      <a:pt x="26744" y="171"/>
                      <a:pt x="26572" y="0"/>
                      <a:pt x="263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 rot="-5400000">
                <a:off x="1172533" y="3722921"/>
                <a:ext cx="1034240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23777" h="3268" extrusionOk="0">
                    <a:moveTo>
                      <a:pt x="23363" y="1"/>
                    </a:moveTo>
                    <a:cubicBezTo>
                      <a:pt x="23235" y="1"/>
                      <a:pt x="23064" y="58"/>
                      <a:pt x="23007" y="229"/>
                    </a:cubicBezTo>
                    <a:lnTo>
                      <a:pt x="16588" y="229"/>
                    </a:lnTo>
                    <a:lnTo>
                      <a:pt x="13793" y="3025"/>
                    </a:lnTo>
                    <a:lnTo>
                      <a:pt x="1" y="3025"/>
                    </a:lnTo>
                    <a:lnTo>
                      <a:pt x="1" y="3267"/>
                    </a:lnTo>
                    <a:lnTo>
                      <a:pt x="13850" y="3267"/>
                    </a:lnTo>
                    <a:lnTo>
                      <a:pt x="16703" y="472"/>
                    </a:lnTo>
                    <a:lnTo>
                      <a:pt x="23007" y="472"/>
                    </a:lnTo>
                    <a:cubicBezTo>
                      <a:pt x="23064" y="586"/>
                      <a:pt x="23235" y="714"/>
                      <a:pt x="23363" y="714"/>
                    </a:cubicBezTo>
                    <a:cubicBezTo>
                      <a:pt x="23591" y="714"/>
                      <a:pt x="23777" y="529"/>
                      <a:pt x="23777" y="357"/>
                    </a:cubicBezTo>
                    <a:cubicBezTo>
                      <a:pt x="23777" y="115"/>
                      <a:pt x="23591" y="1"/>
                      <a:pt x="233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2" name="Google Shape;682;p28"/>
              <p:cNvSpPr/>
              <p:nvPr/>
            </p:nvSpPr>
            <p:spPr>
              <a:xfrm rot="-5400000">
                <a:off x="137136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3" name="Google Shape;683;p28"/>
              <p:cNvSpPr/>
              <p:nvPr/>
            </p:nvSpPr>
            <p:spPr>
              <a:xfrm rot="-5400000">
                <a:off x="1624774" y="4028143"/>
                <a:ext cx="498873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4" name="Google Shape;684;p28"/>
              <p:cNvSpPr/>
              <p:nvPr/>
            </p:nvSpPr>
            <p:spPr>
              <a:xfrm rot="-5400000">
                <a:off x="1622294" y="3989082"/>
                <a:ext cx="540413" cy="103655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5" name="Google Shape;685;p28"/>
              <p:cNvSpPr/>
              <p:nvPr/>
            </p:nvSpPr>
            <p:spPr>
              <a:xfrm rot="-5400000">
                <a:off x="1618271" y="3949043"/>
                <a:ext cx="584476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6" name="Google Shape;686;p28"/>
              <p:cNvSpPr/>
              <p:nvPr/>
            </p:nvSpPr>
            <p:spPr>
              <a:xfrm rot="-5400000">
                <a:off x="133662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7" name="Google Shape;687;p28"/>
              <p:cNvSpPr/>
              <p:nvPr/>
            </p:nvSpPr>
            <p:spPr>
              <a:xfrm rot="-5400000">
                <a:off x="1071705" y="3588601"/>
                <a:ext cx="1315930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30253" h="2968" extrusionOk="0">
                    <a:moveTo>
                      <a:pt x="29839" y="1"/>
                    </a:moveTo>
                    <a:cubicBezTo>
                      <a:pt x="29725" y="1"/>
                      <a:pt x="29539" y="115"/>
                      <a:pt x="29482" y="229"/>
                    </a:cubicBezTo>
                    <a:lnTo>
                      <a:pt x="16760" y="229"/>
                    </a:lnTo>
                    <a:lnTo>
                      <a:pt x="14264" y="2725"/>
                    </a:lnTo>
                    <a:lnTo>
                      <a:pt x="1" y="2725"/>
                    </a:lnTo>
                    <a:lnTo>
                      <a:pt x="1" y="2967"/>
                    </a:lnTo>
                    <a:lnTo>
                      <a:pt x="14321" y="2967"/>
                    </a:lnTo>
                    <a:lnTo>
                      <a:pt x="16817" y="471"/>
                    </a:lnTo>
                    <a:lnTo>
                      <a:pt x="29482" y="471"/>
                    </a:lnTo>
                    <a:cubicBezTo>
                      <a:pt x="29539" y="642"/>
                      <a:pt x="29725" y="771"/>
                      <a:pt x="29839" y="771"/>
                    </a:cubicBezTo>
                    <a:cubicBezTo>
                      <a:pt x="30081" y="771"/>
                      <a:pt x="30252" y="585"/>
                      <a:pt x="30252" y="357"/>
                    </a:cubicBezTo>
                    <a:cubicBezTo>
                      <a:pt x="30252" y="172"/>
                      <a:pt x="30081" y="1"/>
                      <a:pt x="298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8" name="Google Shape;688;p28"/>
              <p:cNvSpPr/>
              <p:nvPr/>
            </p:nvSpPr>
            <p:spPr>
              <a:xfrm rot="-5400000">
                <a:off x="1008135" y="3602585"/>
                <a:ext cx="1253859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752" extrusionOk="0">
                    <a:moveTo>
                      <a:pt x="28469" y="0"/>
                    </a:moveTo>
                    <a:cubicBezTo>
                      <a:pt x="28298" y="0"/>
                      <a:pt x="28170" y="129"/>
                      <a:pt x="28113" y="300"/>
                    </a:cubicBezTo>
                    <a:lnTo>
                      <a:pt x="16588" y="300"/>
                    </a:lnTo>
                    <a:lnTo>
                      <a:pt x="13322" y="3509"/>
                    </a:lnTo>
                    <a:lnTo>
                      <a:pt x="1" y="3509"/>
                    </a:lnTo>
                    <a:lnTo>
                      <a:pt x="1" y="3751"/>
                    </a:lnTo>
                    <a:lnTo>
                      <a:pt x="13436" y="3751"/>
                    </a:lnTo>
                    <a:lnTo>
                      <a:pt x="16703" y="542"/>
                    </a:lnTo>
                    <a:lnTo>
                      <a:pt x="28113" y="542"/>
                    </a:lnTo>
                    <a:cubicBezTo>
                      <a:pt x="28170" y="656"/>
                      <a:pt x="28298" y="785"/>
                      <a:pt x="28469" y="785"/>
                    </a:cubicBezTo>
                    <a:cubicBezTo>
                      <a:pt x="28655" y="785"/>
                      <a:pt x="28826" y="599"/>
                      <a:pt x="28826" y="428"/>
                    </a:cubicBezTo>
                    <a:cubicBezTo>
                      <a:pt x="28826" y="186"/>
                      <a:pt x="28655" y="0"/>
                      <a:pt x="284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9" name="Google Shape;689;p28"/>
              <p:cNvSpPr/>
              <p:nvPr/>
            </p:nvSpPr>
            <p:spPr>
              <a:xfrm rot="-5400000">
                <a:off x="91135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0" name="Google Shape;690;p28"/>
              <p:cNvSpPr/>
              <p:nvPr/>
            </p:nvSpPr>
            <p:spPr>
              <a:xfrm rot="-5400000">
                <a:off x="86233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1" name="Google Shape;691;p28"/>
              <p:cNvSpPr/>
              <p:nvPr/>
            </p:nvSpPr>
            <p:spPr>
              <a:xfrm rot="-5400000">
                <a:off x="86885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92" name="Google Shape;692;p28"/>
            <p:cNvGrpSpPr/>
            <p:nvPr/>
          </p:nvGrpSpPr>
          <p:grpSpPr>
            <a:xfrm rot="5400000">
              <a:off x="877357" y="-121214"/>
              <a:ext cx="563316" cy="2318030"/>
              <a:chOff x="426802" y="2674436"/>
              <a:chExt cx="397738" cy="1636680"/>
            </a:xfrm>
          </p:grpSpPr>
          <p:sp>
            <p:nvSpPr>
              <p:cNvPr id="693" name="Google Shape;693;p28"/>
              <p:cNvSpPr/>
              <p:nvPr/>
            </p:nvSpPr>
            <p:spPr>
              <a:xfrm rot="-5400000">
                <a:off x="-81621" y="3482511"/>
                <a:ext cx="1556645" cy="100566"/>
              </a:xfrm>
              <a:custGeom>
                <a:avLst/>
                <a:gdLst/>
                <a:ahLst/>
                <a:cxnLst/>
                <a:rect l="l" t="t" r="r" b="b"/>
                <a:pathLst>
                  <a:path w="35787" h="2312" extrusionOk="0">
                    <a:moveTo>
                      <a:pt x="17658" y="1"/>
                    </a:moveTo>
                    <a:lnTo>
                      <a:pt x="15576" y="2083"/>
                    </a:lnTo>
                    <a:lnTo>
                      <a:pt x="1" y="2083"/>
                    </a:lnTo>
                    <a:lnTo>
                      <a:pt x="1" y="2312"/>
                    </a:lnTo>
                    <a:lnTo>
                      <a:pt x="15633" y="2312"/>
                    </a:lnTo>
                    <a:lnTo>
                      <a:pt x="17772" y="243"/>
                    </a:lnTo>
                    <a:lnTo>
                      <a:pt x="23363" y="243"/>
                    </a:lnTo>
                    <a:lnTo>
                      <a:pt x="24904" y="1784"/>
                    </a:lnTo>
                    <a:lnTo>
                      <a:pt x="35073" y="1784"/>
                    </a:lnTo>
                    <a:cubicBezTo>
                      <a:pt x="35130" y="1898"/>
                      <a:pt x="35244" y="2026"/>
                      <a:pt x="35430" y="2026"/>
                    </a:cubicBezTo>
                    <a:cubicBezTo>
                      <a:pt x="35601" y="2026"/>
                      <a:pt x="35786" y="1841"/>
                      <a:pt x="35786" y="1670"/>
                    </a:cubicBezTo>
                    <a:cubicBezTo>
                      <a:pt x="35786" y="1427"/>
                      <a:pt x="35601" y="1242"/>
                      <a:pt x="35430" y="1242"/>
                    </a:cubicBezTo>
                    <a:cubicBezTo>
                      <a:pt x="35244" y="1242"/>
                      <a:pt x="35130" y="1370"/>
                      <a:pt x="35073" y="1541"/>
                    </a:cubicBezTo>
                    <a:lnTo>
                      <a:pt x="25018" y="1541"/>
                    </a:lnTo>
                    <a:lnTo>
                      <a:pt x="234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4" name="Google Shape;694;p28"/>
              <p:cNvSpPr/>
              <p:nvPr/>
            </p:nvSpPr>
            <p:spPr>
              <a:xfrm rot="-5400000">
                <a:off x="-285730" y="3386968"/>
                <a:ext cx="1636680" cy="211615"/>
              </a:xfrm>
              <a:custGeom>
                <a:avLst/>
                <a:gdLst/>
                <a:ahLst/>
                <a:cxnLst/>
                <a:rect l="l" t="t" r="r" b="b"/>
                <a:pathLst>
                  <a:path w="37627" h="4865" extrusionOk="0">
                    <a:moveTo>
                      <a:pt x="13137" y="1"/>
                    </a:moveTo>
                    <a:lnTo>
                      <a:pt x="13137" y="4636"/>
                    </a:lnTo>
                    <a:lnTo>
                      <a:pt x="12181" y="4636"/>
                    </a:lnTo>
                    <a:lnTo>
                      <a:pt x="12181" y="771"/>
                    </a:lnTo>
                    <a:lnTo>
                      <a:pt x="1" y="771"/>
                    </a:lnTo>
                    <a:lnTo>
                      <a:pt x="1" y="1014"/>
                    </a:lnTo>
                    <a:lnTo>
                      <a:pt x="11953" y="1014"/>
                    </a:lnTo>
                    <a:lnTo>
                      <a:pt x="11953" y="4865"/>
                    </a:lnTo>
                    <a:lnTo>
                      <a:pt x="13379" y="4865"/>
                    </a:lnTo>
                    <a:lnTo>
                      <a:pt x="13379" y="229"/>
                    </a:lnTo>
                    <a:lnTo>
                      <a:pt x="20454" y="229"/>
                    </a:lnTo>
                    <a:lnTo>
                      <a:pt x="22237" y="2083"/>
                    </a:lnTo>
                    <a:lnTo>
                      <a:pt x="36856" y="2083"/>
                    </a:lnTo>
                    <a:cubicBezTo>
                      <a:pt x="36913" y="2197"/>
                      <a:pt x="37084" y="2311"/>
                      <a:pt x="37213" y="2311"/>
                    </a:cubicBezTo>
                    <a:cubicBezTo>
                      <a:pt x="37441" y="2311"/>
                      <a:pt x="37626" y="2140"/>
                      <a:pt x="37626" y="1955"/>
                    </a:cubicBezTo>
                    <a:cubicBezTo>
                      <a:pt x="37626" y="1727"/>
                      <a:pt x="37441" y="1541"/>
                      <a:pt x="37213" y="1541"/>
                    </a:cubicBezTo>
                    <a:cubicBezTo>
                      <a:pt x="37084" y="1541"/>
                      <a:pt x="36913" y="1655"/>
                      <a:pt x="36856" y="1841"/>
                    </a:cubicBezTo>
                    <a:lnTo>
                      <a:pt x="22351" y="1841"/>
                    </a:lnTo>
                    <a:lnTo>
                      <a:pt x="2051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5" name="Google Shape;695;p28"/>
              <p:cNvSpPr/>
              <p:nvPr/>
            </p:nvSpPr>
            <p:spPr>
              <a:xfrm rot="-5400000">
                <a:off x="416274" y="4013898"/>
                <a:ext cx="447372" cy="147065"/>
              </a:xfrm>
              <a:custGeom>
                <a:avLst/>
                <a:gdLst/>
                <a:ahLst/>
                <a:cxnLst/>
                <a:rect l="l" t="t" r="r" b="b"/>
                <a:pathLst>
                  <a:path w="10285" h="3381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9757" y="228"/>
                    </a:lnTo>
                    <a:lnTo>
                      <a:pt x="9757" y="2667"/>
                    </a:lnTo>
                    <a:cubicBezTo>
                      <a:pt x="9628" y="2667"/>
                      <a:pt x="9514" y="2853"/>
                      <a:pt x="9514" y="3024"/>
                    </a:cubicBezTo>
                    <a:cubicBezTo>
                      <a:pt x="9514" y="3209"/>
                      <a:pt x="9685" y="3380"/>
                      <a:pt x="9871" y="3380"/>
                    </a:cubicBezTo>
                    <a:cubicBezTo>
                      <a:pt x="10113" y="3380"/>
                      <a:pt x="10284" y="3209"/>
                      <a:pt x="10284" y="3024"/>
                    </a:cubicBezTo>
                    <a:cubicBezTo>
                      <a:pt x="10284" y="2853"/>
                      <a:pt x="10170" y="2667"/>
                      <a:pt x="9985" y="2667"/>
                    </a:cubicBezTo>
                    <a:lnTo>
                      <a:pt x="998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6" name="Google Shape;696;p28"/>
              <p:cNvSpPr/>
              <p:nvPr/>
            </p:nvSpPr>
            <p:spPr>
              <a:xfrm rot="-5400000">
                <a:off x="32255" y="3518831"/>
                <a:ext cx="1497053" cy="87517"/>
              </a:xfrm>
              <a:custGeom>
                <a:avLst/>
                <a:gdLst/>
                <a:ahLst/>
                <a:cxnLst/>
                <a:rect l="l" t="t" r="r" b="b"/>
                <a:pathLst>
                  <a:path w="34417" h="2012" extrusionOk="0">
                    <a:moveTo>
                      <a:pt x="18243" y="0"/>
                    </a:moveTo>
                    <a:lnTo>
                      <a:pt x="16588" y="1655"/>
                    </a:lnTo>
                    <a:lnTo>
                      <a:pt x="1" y="1655"/>
                    </a:lnTo>
                    <a:lnTo>
                      <a:pt x="1" y="1897"/>
                    </a:lnTo>
                    <a:lnTo>
                      <a:pt x="16645" y="1897"/>
                    </a:lnTo>
                    <a:lnTo>
                      <a:pt x="18314" y="229"/>
                    </a:lnTo>
                    <a:lnTo>
                      <a:pt x="22522" y="229"/>
                    </a:lnTo>
                    <a:lnTo>
                      <a:pt x="24076" y="1783"/>
                    </a:lnTo>
                    <a:lnTo>
                      <a:pt x="33647" y="1783"/>
                    </a:lnTo>
                    <a:cubicBezTo>
                      <a:pt x="33704" y="1954"/>
                      <a:pt x="33875" y="2011"/>
                      <a:pt x="34003" y="2011"/>
                    </a:cubicBezTo>
                    <a:cubicBezTo>
                      <a:pt x="34232" y="2011"/>
                      <a:pt x="34417" y="1840"/>
                      <a:pt x="34417" y="1655"/>
                    </a:cubicBezTo>
                    <a:cubicBezTo>
                      <a:pt x="34417" y="1427"/>
                      <a:pt x="34232" y="1298"/>
                      <a:pt x="34003" y="1298"/>
                    </a:cubicBezTo>
                    <a:cubicBezTo>
                      <a:pt x="33875" y="1298"/>
                      <a:pt x="33704" y="1370"/>
                      <a:pt x="33647" y="1541"/>
                    </a:cubicBezTo>
                    <a:lnTo>
                      <a:pt x="24191" y="1541"/>
                    </a:lnTo>
                    <a:lnTo>
                      <a:pt x="2265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7" name="Google Shape;697;p28"/>
              <p:cNvSpPr/>
              <p:nvPr/>
            </p:nvSpPr>
            <p:spPr>
              <a:xfrm rot="-5400000">
                <a:off x="48067" y="3573094"/>
                <a:ext cx="1377957" cy="98087"/>
              </a:xfrm>
              <a:custGeom>
                <a:avLst/>
                <a:gdLst/>
                <a:ahLst/>
                <a:cxnLst/>
                <a:rect l="l" t="t" r="r" b="b"/>
                <a:pathLst>
                  <a:path w="31679" h="2255" extrusionOk="0">
                    <a:moveTo>
                      <a:pt x="18186" y="1"/>
                    </a:moveTo>
                    <a:lnTo>
                      <a:pt x="16232" y="1955"/>
                    </a:lnTo>
                    <a:lnTo>
                      <a:pt x="1" y="1955"/>
                    </a:lnTo>
                    <a:lnTo>
                      <a:pt x="1" y="2197"/>
                    </a:lnTo>
                    <a:lnTo>
                      <a:pt x="16346" y="2197"/>
                    </a:lnTo>
                    <a:lnTo>
                      <a:pt x="18314" y="229"/>
                    </a:lnTo>
                    <a:lnTo>
                      <a:pt x="22950" y="229"/>
                    </a:lnTo>
                    <a:lnTo>
                      <a:pt x="24661" y="1955"/>
                    </a:lnTo>
                    <a:lnTo>
                      <a:pt x="30908" y="1955"/>
                    </a:lnTo>
                    <a:cubicBezTo>
                      <a:pt x="30965" y="2140"/>
                      <a:pt x="31151" y="2254"/>
                      <a:pt x="31265" y="2254"/>
                    </a:cubicBezTo>
                    <a:cubicBezTo>
                      <a:pt x="31507" y="2254"/>
                      <a:pt x="31679" y="2069"/>
                      <a:pt x="31679" y="1840"/>
                    </a:cubicBezTo>
                    <a:cubicBezTo>
                      <a:pt x="31679" y="1655"/>
                      <a:pt x="31507" y="1484"/>
                      <a:pt x="31265" y="1484"/>
                    </a:cubicBezTo>
                    <a:cubicBezTo>
                      <a:pt x="31151" y="1484"/>
                      <a:pt x="30965" y="1598"/>
                      <a:pt x="30908" y="1712"/>
                    </a:cubicBezTo>
                    <a:lnTo>
                      <a:pt x="24733" y="1712"/>
                    </a:lnTo>
                    <a:lnTo>
                      <a:pt x="2300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8" name="Google Shape;698;p28"/>
              <p:cNvSpPr/>
              <p:nvPr/>
            </p:nvSpPr>
            <p:spPr>
              <a:xfrm rot="-5400000">
                <a:off x="-80031" y="3527509"/>
                <a:ext cx="1354991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4879" extrusionOk="0">
                    <a:moveTo>
                      <a:pt x="14749" y="0"/>
                    </a:moveTo>
                    <a:lnTo>
                      <a:pt x="14749" y="4636"/>
                    </a:lnTo>
                    <a:lnTo>
                      <a:pt x="10755" y="4636"/>
                    </a:lnTo>
                    <a:lnTo>
                      <a:pt x="10755" y="956"/>
                    </a:lnTo>
                    <a:lnTo>
                      <a:pt x="1" y="956"/>
                    </a:lnTo>
                    <a:lnTo>
                      <a:pt x="1" y="1184"/>
                    </a:lnTo>
                    <a:lnTo>
                      <a:pt x="10527" y="1184"/>
                    </a:lnTo>
                    <a:lnTo>
                      <a:pt x="10527" y="4878"/>
                    </a:lnTo>
                    <a:lnTo>
                      <a:pt x="14977" y="4878"/>
                    </a:lnTo>
                    <a:lnTo>
                      <a:pt x="14977" y="243"/>
                    </a:lnTo>
                    <a:lnTo>
                      <a:pt x="18842" y="243"/>
                    </a:lnTo>
                    <a:lnTo>
                      <a:pt x="21281" y="2739"/>
                    </a:lnTo>
                    <a:lnTo>
                      <a:pt x="30366" y="2739"/>
                    </a:lnTo>
                    <a:cubicBezTo>
                      <a:pt x="30438" y="2853"/>
                      <a:pt x="30609" y="2967"/>
                      <a:pt x="30723" y="2967"/>
                    </a:cubicBezTo>
                    <a:cubicBezTo>
                      <a:pt x="30965" y="2967"/>
                      <a:pt x="31151" y="2796"/>
                      <a:pt x="31151" y="2610"/>
                    </a:cubicBezTo>
                    <a:cubicBezTo>
                      <a:pt x="31151" y="2382"/>
                      <a:pt x="30965" y="2197"/>
                      <a:pt x="30723" y="2197"/>
                    </a:cubicBezTo>
                    <a:cubicBezTo>
                      <a:pt x="30609" y="2197"/>
                      <a:pt x="30438" y="2311"/>
                      <a:pt x="30366" y="2496"/>
                    </a:cubicBezTo>
                    <a:lnTo>
                      <a:pt x="21395" y="2496"/>
                    </a:lnTo>
                    <a:lnTo>
                      <a:pt x="1889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9" name="Google Shape;699;p28"/>
              <p:cNvSpPr/>
              <p:nvPr/>
            </p:nvSpPr>
            <p:spPr>
              <a:xfrm rot="-5400000">
                <a:off x="-149844" y="3491841"/>
                <a:ext cx="1429458" cy="209092"/>
              </a:xfrm>
              <a:custGeom>
                <a:avLst/>
                <a:gdLst/>
                <a:ahLst/>
                <a:cxnLst/>
                <a:rect l="l" t="t" r="r" b="b"/>
                <a:pathLst>
                  <a:path w="32863" h="4807" extrusionOk="0">
                    <a:moveTo>
                      <a:pt x="13850" y="0"/>
                    </a:moveTo>
                    <a:lnTo>
                      <a:pt x="13850" y="4578"/>
                    </a:lnTo>
                    <a:lnTo>
                      <a:pt x="11411" y="4578"/>
                    </a:lnTo>
                    <a:lnTo>
                      <a:pt x="11411" y="884"/>
                    </a:lnTo>
                    <a:lnTo>
                      <a:pt x="1" y="884"/>
                    </a:lnTo>
                    <a:lnTo>
                      <a:pt x="1" y="1127"/>
                    </a:lnTo>
                    <a:lnTo>
                      <a:pt x="11183" y="1127"/>
                    </a:lnTo>
                    <a:lnTo>
                      <a:pt x="11183" y="4807"/>
                    </a:lnTo>
                    <a:lnTo>
                      <a:pt x="14092" y="4807"/>
                    </a:lnTo>
                    <a:lnTo>
                      <a:pt x="14092" y="243"/>
                    </a:lnTo>
                    <a:lnTo>
                      <a:pt x="19498" y="243"/>
                    </a:lnTo>
                    <a:lnTo>
                      <a:pt x="21637" y="2439"/>
                    </a:lnTo>
                    <a:lnTo>
                      <a:pt x="32149" y="2439"/>
                    </a:lnTo>
                    <a:cubicBezTo>
                      <a:pt x="32221" y="2553"/>
                      <a:pt x="32335" y="2667"/>
                      <a:pt x="32506" y="2667"/>
                    </a:cubicBezTo>
                    <a:cubicBezTo>
                      <a:pt x="32691" y="2667"/>
                      <a:pt x="32862" y="2496"/>
                      <a:pt x="32862" y="2311"/>
                    </a:cubicBezTo>
                    <a:cubicBezTo>
                      <a:pt x="32862" y="2082"/>
                      <a:pt x="32691" y="1954"/>
                      <a:pt x="32506" y="1954"/>
                    </a:cubicBezTo>
                    <a:cubicBezTo>
                      <a:pt x="32335" y="1954"/>
                      <a:pt x="32221" y="2025"/>
                      <a:pt x="32149" y="2197"/>
                    </a:cubicBezTo>
                    <a:lnTo>
                      <a:pt x="21752" y="2197"/>
                    </a:lnTo>
                    <a:lnTo>
                      <a:pt x="195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00" name="Google Shape;700;p28"/>
            <p:cNvGrpSpPr/>
            <p:nvPr/>
          </p:nvGrpSpPr>
          <p:grpSpPr>
            <a:xfrm rot="5400000">
              <a:off x="1063656" y="-968280"/>
              <a:ext cx="190730" cy="2310083"/>
              <a:chOff x="9" y="2835115"/>
              <a:chExt cx="134668" cy="1631069"/>
            </a:xfrm>
          </p:grpSpPr>
          <p:sp>
            <p:nvSpPr>
              <p:cNvPr id="701" name="Google Shape;701;p28"/>
              <p:cNvSpPr/>
              <p:nvPr/>
            </p:nvSpPr>
            <p:spPr>
              <a:xfrm rot="-5400000">
                <a:off x="-655129" y="3676378"/>
                <a:ext cx="1497053" cy="82558"/>
              </a:xfrm>
              <a:custGeom>
                <a:avLst/>
                <a:gdLst/>
                <a:ahLst/>
                <a:cxnLst/>
                <a:rect l="l" t="t" r="r" b="b"/>
                <a:pathLst>
                  <a:path w="34417" h="1898" extrusionOk="0">
                    <a:moveTo>
                      <a:pt x="34060" y="0"/>
                    </a:moveTo>
                    <a:cubicBezTo>
                      <a:pt x="33874" y="0"/>
                      <a:pt x="33760" y="57"/>
                      <a:pt x="33703" y="228"/>
                    </a:cubicBezTo>
                    <a:lnTo>
                      <a:pt x="21694" y="228"/>
                    </a:lnTo>
                    <a:lnTo>
                      <a:pt x="20268" y="1655"/>
                    </a:lnTo>
                    <a:lnTo>
                      <a:pt x="0" y="1655"/>
                    </a:lnTo>
                    <a:lnTo>
                      <a:pt x="0" y="1897"/>
                    </a:lnTo>
                    <a:lnTo>
                      <a:pt x="20382" y="1897"/>
                    </a:lnTo>
                    <a:lnTo>
                      <a:pt x="21751" y="471"/>
                    </a:lnTo>
                    <a:lnTo>
                      <a:pt x="33703" y="471"/>
                    </a:lnTo>
                    <a:cubicBezTo>
                      <a:pt x="33760" y="642"/>
                      <a:pt x="33874" y="713"/>
                      <a:pt x="34060" y="713"/>
                    </a:cubicBezTo>
                    <a:cubicBezTo>
                      <a:pt x="34288" y="713"/>
                      <a:pt x="34416" y="585"/>
                      <a:pt x="34416" y="357"/>
                    </a:cubicBezTo>
                    <a:cubicBezTo>
                      <a:pt x="34416" y="114"/>
                      <a:pt x="34288" y="0"/>
                      <a:pt x="3406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2" name="Google Shape;702;p28"/>
              <p:cNvSpPr/>
              <p:nvPr/>
            </p:nvSpPr>
            <p:spPr>
              <a:xfrm rot="-5400000">
                <a:off x="-420003" y="3973575"/>
                <a:ext cx="912621" cy="72597"/>
              </a:xfrm>
              <a:custGeom>
                <a:avLst/>
                <a:gdLst/>
                <a:ahLst/>
                <a:cxnLst/>
                <a:rect l="l" t="t" r="r" b="b"/>
                <a:pathLst>
                  <a:path w="20981" h="1669" extrusionOk="0">
                    <a:moveTo>
                      <a:pt x="20567" y="0"/>
                    </a:moveTo>
                    <a:cubicBezTo>
                      <a:pt x="20382" y="0"/>
                      <a:pt x="20210" y="185"/>
                      <a:pt x="20210" y="357"/>
                    </a:cubicBezTo>
                    <a:cubicBezTo>
                      <a:pt x="20210" y="414"/>
                      <a:pt x="20210" y="485"/>
                      <a:pt x="20268" y="542"/>
                    </a:cubicBezTo>
                    <a:lnTo>
                      <a:pt x="19383" y="1426"/>
                    </a:lnTo>
                    <a:lnTo>
                      <a:pt x="0" y="1426"/>
                    </a:lnTo>
                    <a:lnTo>
                      <a:pt x="0" y="1669"/>
                    </a:lnTo>
                    <a:lnTo>
                      <a:pt x="19440" y="1669"/>
                    </a:lnTo>
                    <a:lnTo>
                      <a:pt x="20382" y="713"/>
                    </a:lnTo>
                    <a:lnTo>
                      <a:pt x="20567" y="713"/>
                    </a:lnTo>
                    <a:cubicBezTo>
                      <a:pt x="20810" y="713"/>
                      <a:pt x="20981" y="599"/>
                      <a:pt x="20981" y="357"/>
                    </a:cubicBezTo>
                    <a:cubicBezTo>
                      <a:pt x="20981" y="185"/>
                      <a:pt x="20810" y="0"/>
                      <a:pt x="2056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3" name="Google Shape;703;p28"/>
              <p:cNvSpPr/>
              <p:nvPr/>
            </p:nvSpPr>
            <p:spPr>
              <a:xfrm rot="-5400000">
                <a:off x="-388076" y="4029078"/>
                <a:ext cx="843156" cy="31057"/>
              </a:xfrm>
              <a:custGeom>
                <a:avLst/>
                <a:gdLst/>
                <a:ahLst/>
                <a:cxnLst/>
                <a:rect l="l" t="t" r="r" b="b"/>
                <a:pathLst>
                  <a:path w="19384" h="714" extrusionOk="0">
                    <a:moveTo>
                      <a:pt x="19027" y="1"/>
                    </a:moveTo>
                    <a:cubicBezTo>
                      <a:pt x="18841" y="1"/>
                      <a:pt x="18727" y="72"/>
                      <a:pt x="18670" y="243"/>
                    </a:cubicBezTo>
                    <a:lnTo>
                      <a:pt x="0" y="243"/>
                    </a:lnTo>
                    <a:lnTo>
                      <a:pt x="0" y="486"/>
                    </a:lnTo>
                    <a:lnTo>
                      <a:pt x="18670" y="486"/>
                    </a:lnTo>
                    <a:cubicBezTo>
                      <a:pt x="18727" y="657"/>
                      <a:pt x="18841" y="714"/>
                      <a:pt x="19027" y="714"/>
                    </a:cubicBezTo>
                    <a:cubicBezTo>
                      <a:pt x="19198" y="714"/>
                      <a:pt x="19383" y="600"/>
                      <a:pt x="19383" y="357"/>
                    </a:cubicBezTo>
                    <a:cubicBezTo>
                      <a:pt x="19383" y="129"/>
                      <a:pt x="19198" y="1"/>
                      <a:pt x="1902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4" name="Google Shape;704;p28"/>
              <p:cNvSpPr/>
              <p:nvPr/>
            </p:nvSpPr>
            <p:spPr>
              <a:xfrm rot="-5400000">
                <a:off x="-758457" y="3604107"/>
                <a:ext cx="1631069" cy="93085"/>
              </a:xfrm>
              <a:custGeom>
                <a:avLst/>
                <a:gdLst/>
                <a:ahLst/>
                <a:cxnLst/>
                <a:rect l="l" t="t" r="r" b="b"/>
                <a:pathLst>
                  <a:path w="37498" h="2140" extrusionOk="0">
                    <a:moveTo>
                      <a:pt x="37140" y="1"/>
                    </a:moveTo>
                    <a:cubicBezTo>
                      <a:pt x="36969" y="1"/>
                      <a:pt x="36855" y="115"/>
                      <a:pt x="36784" y="243"/>
                    </a:cubicBezTo>
                    <a:lnTo>
                      <a:pt x="21523" y="243"/>
                    </a:lnTo>
                    <a:lnTo>
                      <a:pt x="19911" y="1897"/>
                    </a:lnTo>
                    <a:lnTo>
                      <a:pt x="0" y="1897"/>
                    </a:lnTo>
                    <a:lnTo>
                      <a:pt x="0" y="2140"/>
                    </a:lnTo>
                    <a:lnTo>
                      <a:pt x="20025" y="2140"/>
                    </a:lnTo>
                    <a:lnTo>
                      <a:pt x="21637" y="471"/>
                    </a:lnTo>
                    <a:lnTo>
                      <a:pt x="36784" y="471"/>
                    </a:lnTo>
                    <a:cubicBezTo>
                      <a:pt x="36855" y="657"/>
                      <a:pt x="36969" y="771"/>
                      <a:pt x="37140" y="771"/>
                    </a:cubicBezTo>
                    <a:cubicBezTo>
                      <a:pt x="37326" y="771"/>
                      <a:pt x="37497" y="600"/>
                      <a:pt x="37497" y="357"/>
                    </a:cubicBezTo>
                    <a:cubicBezTo>
                      <a:pt x="37497" y="172"/>
                      <a:pt x="37326" y="1"/>
                      <a:pt x="3714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05" name="Google Shape;705;p28"/>
            <p:cNvGrpSpPr/>
            <p:nvPr/>
          </p:nvGrpSpPr>
          <p:grpSpPr>
            <a:xfrm rot="5400000">
              <a:off x="642764" y="3490207"/>
              <a:ext cx="919147" cy="2204676"/>
              <a:chOff x="3117442" y="2754471"/>
              <a:chExt cx="648978" cy="1556645"/>
            </a:xfrm>
          </p:grpSpPr>
          <p:sp>
            <p:nvSpPr>
              <p:cNvPr id="706" name="Google Shape;706;p28"/>
              <p:cNvSpPr/>
              <p:nvPr/>
            </p:nvSpPr>
            <p:spPr>
              <a:xfrm rot="-5400000">
                <a:off x="2522788" y="3592320"/>
                <a:ext cx="1313451" cy="124142"/>
              </a:xfrm>
              <a:custGeom>
                <a:avLst/>
                <a:gdLst/>
                <a:ahLst/>
                <a:cxnLst/>
                <a:rect l="l" t="t" r="r" b="b"/>
                <a:pathLst>
                  <a:path w="30196" h="2854" extrusionOk="0">
                    <a:moveTo>
                      <a:pt x="15276" y="1"/>
                    </a:moveTo>
                    <a:lnTo>
                      <a:pt x="12666" y="2625"/>
                    </a:lnTo>
                    <a:lnTo>
                      <a:pt x="1" y="2625"/>
                    </a:lnTo>
                    <a:lnTo>
                      <a:pt x="1" y="2854"/>
                    </a:lnTo>
                    <a:lnTo>
                      <a:pt x="12780" y="2854"/>
                    </a:lnTo>
                    <a:lnTo>
                      <a:pt x="15390" y="243"/>
                    </a:lnTo>
                    <a:lnTo>
                      <a:pt x="23235" y="243"/>
                    </a:lnTo>
                    <a:lnTo>
                      <a:pt x="25374" y="2383"/>
                    </a:lnTo>
                    <a:lnTo>
                      <a:pt x="29425" y="2383"/>
                    </a:lnTo>
                    <a:cubicBezTo>
                      <a:pt x="29482" y="2554"/>
                      <a:pt x="29596" y="2625"/>
                      <a:pt x="29782" y="2625"/>
                    </a:cubicBezTo>
                    <a:cubicBezTo>
                      <a:pt x="30010" y="2625"/>
                      <a:pt x="30195" y="2497"/>
                      <a:pt x="30195" y="2269"/>
                    </a:cubicBezTo>
                    <a:cubicBezTo>
                      <a:pt x="30195" y="2083"/>
                      <a:pt x="30010" y="1912"/>
                      <a:pt x="29782" y="1912"/>
                    </a:cubicBezTo>
                    <a:cubicBezTo>
                      <a:pt x="29653" y="1912"/>
                      <a:pt x="29482" y="1969"/>
                      <a:pt x="29425" y="2140"/>
                    </a:cubicBezTo>
                    <a:lnTo>
                      <a:pt x="25503" y="2140"/>
                    </a:lnTo>
                    <a:lnTo>
                      <a:pt x="233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" name="Google Shape;707;p28"/>
              <p:cNvSpPr/>
              <p:nvPr/>
            </p:nvSpPr>
            <p:spPr>
              <a:xfrm rot="-5400000">
                <a:off x="3104412" y="3972336"/>
                <a:ext cx="644024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14806" h="771" extrusionOk="0">
                    <a:moveTo>
                      <a:pt x="14392" y="1"/>
                    </a:moveTo>
                    <a:cubicBezTo>
                      <a:pt x="14264" y="1"/>
                      <a:pt x="14092" y="115"/>
                      <a:pt x="14035" y="300"/>
                    </a:cubicBezTo>
                    <a:lnTo>
                      <a:pt x="1" y="300"/>
                    </a:lnTo>
                    <a:lnTo>
                      <a:pt x="1" y="543"/>
                    </a:lnTo>
                    <a:lnTo>
                      <a:pt x="14035" y="543"/>
                    </a:lnTo>
                    <a:cubicBezTo>
                      <a:pt x="14092" y="657"/>
                      <a:pt x="14264" y="771"/>
                      <a:pt x="14392" y="771"/>
                    </a:cubicBezTo>
                    <a:cubicBezTo>
                      <a:pt x="14620" y="771"/>
                      <a:pt x="14806" y="600"/>
                      <a:pt x="14806" y="414"/>
                    </a:cubicBezTo>
                    <a:cubicBezTo>
                      <a:pt x="14806" y="186"/>
                      <a:pt x="14620" y="1"/>
                      <a:pt x="1439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8" name="Google Shape;708;p28"/>
              <p:cNvSpPr/>
              <p:nvPr/>
            </p:nvSpPr>
            <p:spPr>
              <a:xfrm rot="-5400000">
                <a:off x="3456174" y="4000870"/>
                <a:ext cx="452331" cy="168161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3866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3153"/>
                    </a:lnTo>
                    <a:cubicBezTo>
                      <a:pt x="9757" y="3153"/>
                      <a:pt x="9628" y="3338"/>
                      <a:pt x="9628" y="3509"/>
                    </a:cubicBezTo>
                    <a:cubicBezTo>
                      <a:pt x="9628" y="3695"/>
                      <a:pt x="9814" y="3866"/>
                      <a:pt x="10042" y="3866"/>
                    </a:cubicBezTo>
                    <a:cubicBezTo>
                      <a:pt x="10227" y="3866"/>
                      <a:pt x="10398" y="3695"/>
                      <a:pt x="10398" y="3509"/>
                    </a:cubicBezTo>
                    <a:cubicBezTo>
                      <a:pt x="10398" y="3338"/>
                      <a:pt x="10284" y="3153"/>
                      <a:pt x="10170" y="3153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9" name="Google Shape;709;p28"/>
              <p:cNvSpPr/>
              <p:nvPr/>
            </p:nvSpPr>
            <p:spPr>
              <a:xfrm rot="-5400000">
                <a:off x="3085206" y="3642908"/>
                <a:ext cx="1140330" cy="196087"/>
              </a:xfrm>
              <a:custGeom>
                <a:avLst/>
                <a:gdLst/>
                <a:ahLst/>
                <a:cxnLst/>
                <a:rect l="l" t="t" r="r" b="b"/>
                <a:pathLst>
                  <a:path w="26216" h="4508" extrusionOk="0">
                    <a:moveTo>
                      <a:pt x="25859" y="0"/>
                    </a:moveTo>
                    <a:cubicBezTo>
                      <a:pt x="25674" y="0"/>
                      <a:pt x="25560" y="114"/>
                      <a:pt x="25503" y="229"/>
                    </a:cubicBezTo>
                    <a:lnTo>
                      <a:pt x="16531" y="229"/>
                    </a:lnTo>
                    <a:lnTo>
                      <a:pt x="12481" y="4279"/>
                    </a:lnTo>
                    <a:lnTo>
                      <a:pt x="11240" y="4279"/>
                    </a:lnTo>
                    <a:lnTo>
                      <a:pt x="11240" y="57"/>
                    </a:lnTo>
                    <a:lnTo>
                      <a:pt x="1" y="57"/>
                    </a:lnTo>
                    <a:lnTo>
                      <a:pt x="1" y="286"/>
                    </a:lnTo>
                    <a:lnTo>
                      <a:pt x="10997" y="286"/>
                    </a:lnTo>
                    <a:lnTo>
                      <a:pt x="10997" y="4507"/>
                    </a:lnTo>
                    <a:lnTo>
                      <a:pt x="12609" y="4507"/>
                    </a:lnTo>
                    <a:lnTo>
                      <a:pt x="16645" y="471"/>
                    </a:lnTo>
                    <a:lnTo>
                      <a:pt x="25503" y="471"/>
                    </a:lnTo>
                    <a:cubicBezTo>
                      <a:pt x="25560" y="642"/>
                      <a:pt x="25674" y="771"/>
                      <a:pt x="25859" y="771"/>
                    </a:cubicBezTo>
                    <a:cubicBezTo>
                      <a:pt x="26087" y="771"/>
                      <a:pt x="26216" y="585"/>
                      <a:pt x="26216" y="357"/>
                    </a:cubicBezTo>
                    <a:cubicBezTo>
                      <a:pt x="26216" y="171"/>
                      <a:pt x="26087" y="0"/>
                      <a:pt x="2585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0" name="Google Shape;710;p28"/>
              <p:cNvSpPr/>
              <p:nvPr/>
            </p:nvSpPr>
            <p:spPr>
              <a:xfrm rot="-5400000">
                <a:off x="2913348" y="3546126"/>
                <a:ext cx="1336374" cy="193607"/>
              </a:xfrm>
              <a:custGeom>
                <a:avLst/>
                <a:gdLst/>
                <a:ahLst/>
                <a:cxnLst/>
                <a:rect l="l" t="t" r="r" b="b"/>
                <a:pathLst>
                  <a:path w="30723" h="4451" extrusionOk="0">
                    <a:moveTo>
                      <a:pt x="30309" y="1"/>
                    </a:moveTo>
                    <a:cubicBezTo>
                      <a:pt x="30195" y="1"/>
                      <a:pt x="30010" y="115"/>
                      <a:pt x="29953" y="300"/>
                    </a:cubicBezTo>
                    <a:lnTo>
                      <a:pt x="16232" y="300"/>
                    </a:lnTo>
                    <a:lnTo>
                      <a:pt x="12609" y="3866"/>
                    </a:lnTo>
                    <a:lnTo>
                      <a:pt x="12609" y="714"/>
                    </a:lnTo>
                    <a:lnTo>
                      <a:pt x="1" y="714"/>
                    </a:lnTo>
                    <a:lnTo>
                      <a:pt x="1" y="956"/>
                    </a:lnTo>
                    <a:lnTo>
                      <a:pt x="12367" y="956"/>
                    </a:lnTo>
                    <a:lnTo>
                      <a:pt x="12367" y="4451"/>
                    </a:lnTo>
                    <a:lnTo>
                      <a:pt x="16346" y="528"/>
                    </a:lnTo>
                    <a:lnTo>
                      <a:pt x="29953" y="528"/>
                    </a:lnTo>
                    <a:cubicBezTo>
                      <a:pt x="30010" y="657"/>
                      <a:pt x="30195" y="771"/>
                      <a:pt x="30309" y="771"/>
                    </a:cubicBezTo>
                    <a:cubicBezTo>
                      <a:pt x="30552" y="771"/>
                      <a:pt x="30723" y="600"/>
                      <a:pt x="30723" y="414"/>
                    </a:cubicBezTo>
                    <a:cubicBezTo>
                      <a:pt x="30723" y="172"/>
                      <a:pt x="30552" y="1"/>
                      <a:pt x="3030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1" name="Google Shape;711;p28"/>
              <p:cNvSpPr/>
              <p:nvPr/>
            </p:nvSpPr>
            <p:spPr>
              <a:xfrm rot="-5400000">
                <a:off x="2875811" y="3622116"/>
                <a:ext cx="1233415" cy="144586"/>
              </a:xfrm>
              <a:custGeom>
                <a:avLst/>
                <a:gdLst/>
                <a:ahLst/>
                <a:cxnLst/>
                <a:rect l="l" t="t" r="r" b="b"/>
                <a:pathLst>
                  <a:path w="28356" h="3324" extrusionOk="0">
                    <a:moveTo>
                      <a:pt x="27942" y="0"/>
                    </a:moveTo>
                    <a:cubicBezTo>
                      <a:pt x="27813" y="0"/>
                      <a:pt x="27642" y="114"/>
                      <a:pt x="27585" y="228"/>
                    </a:cubicBezTo>
                    <a:lnTo>
                      <a:pt x="16175" y="228"/>
                    </a:lnTo>
                    <a:lnTo>
                      <a:pt x="13679" y="2796"/>
                    </a:lnTo>
                    <a:lnTo>
                      <a:pt x="13679" y="1127"/>
                    </a:lnTo>
                    <a:lnTo>
                      <a:pt x="1" y="1127"/>
                    </a:lnTo>
                    <a:lnTo>
                      <a:pt x="1" y="1369"/>
                    </a:lnTo>
                    <a:lnTo>
                      <a:pt x="13436" y="1369"/>
                    </a:lnTo>
                    <a:lnTo>
                      <a:pt x="13436" y="3323"/>
                    </a:lnTo>
                    <a:lnTo>
                      <a:pt x="16289" y="471"/>
                    </a:lnTo>
                    <a:lnTo>
                      <a:pt x="27585" y="471"/>
                    </a:lnTo>
                    <a:cubicBezTo>
                      <a:pt x="27642" y="656"/>
                      <a:pt x="27813" y="770"/>
                      <a:pt x="27942" y="770"/>
                    </a:cubicBezTo>
                    <a:cubicBezTo>
                      <a:pt x="28170" y="770"/>
                      <a:pt x="28355" y="585"/>
                      <a:pt x="28355" y="357"/>
                    </a:cubicBezTo>
                    <a:cubicBezTo>
                      <a:pt x="28355" y="171"/>
                      <a:pt x="28170" y="0"/>
                      <a:pt x="2794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2" name="Google Shape;712;p28"/>
              <p:cNvSpPr/>
              <p:nvPr/>
            </p:nvSpPr>
            <p:spPr>
              <a:xfrm rot="-5400000">
                <a:off x="2601887" y="3552324"/>
                <a:ext cx="1419541" cy="98043"/>
              </a:xfrm>
              <a:custGeom>
                <a:avLst/>
                <a:gdLst/>
                <a:ahLst/>
                <a:cxnLst/>
                <a:rect l="l" t="t" r="r" b="b"/>
                <a:pathLst>
                  <a:path w="32635" h="2254" extrusionOk="0">
                    <a:moveTo>
                      <a:pt x="16289" y="0"/>
                    </a:moveTo>
                    <a:lnTo>
                      <a:pt x="14321" y="1897"/>
                    </a:lnTo>
                    <a:lnTo>
                      <a:pt x="1" y="1897"/>
                    </a:lnTo>
                    <a:lnTo>
                      <a:pt x="1" y="2140"/>
                    </a:lnTo>
                    <a:lnTo>
                      <a:pt x="14449" y="2140"/>
                    </a:lnTo>
                    <a:lnTo>
                      <a:pt x="16346" y="229"/>
                    </a:lnTo>
                    <a:lnTo>
                      <a:pt x="21395" y="229"/>
                    </a:lnTo>
                    <a:lnTo>
                      <a:pt x="23178" y="2012"/>
                    </a:lnTo>
                    <a:lnTo>
                      <a:pt x="31864" y="2012"/>
                    </a:lnTo>
                    <a:cubicBezTo>
                      <a:pt x="31921" y="2197"/>
                      <a:pt x="32092" y="2254"/>
                      <a:pt x="32221" y="2254"/>
                    </a:cubicBezTo>
                    <a:cubicBezTo>
                      <a:pt x="32449" y="2254"/>
                      <a:pt x="32634" y="2140"/>
                      <a:pt x="32634" y="1897"/>
                    </a:cubicBezTo>
                    <a:cubicBezTo>
                      <a:pt x="32634" y="1655"/>
                      <a:pt x="32449" y="1541"/>
                      <a:pt x="32221" y="1541"/>
                    </a:cubicBezTo>
                    <a:cubicBezTo>
                      <a:pt x="32035" y="1541"/>
                      <a:pt x="31921" y="1655"/>
                      <a:pt x="31864" y="1783"/>
                    </a:cubicBezTo>
                    <a:lnTo>
                      <a:pt x="23306" y="1783"/>
                    </a:lnTo>
                    <a:lnTo>
                      <a:pt x="215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3" name="Google Shape;713;p28"/>
              <p:cNvSpPr/>
              <p:nvPr/>
            </p:nvSpPr>
            <p:spPr>
              <a:xfrm rot="-5400000">
                <a:off x="2574592" y="3483446"/>
                <a:ext cx="1556645" cy="98696"/>
              </a:xfrm>
              <a:custGeom>
                <a:avLst/>
                <a:gdLst/>
                <a:ahLst/>
                <a:cxnLst/>
                <a:rect l="l" t="t" r="r" b="b"/>
                <a:pathLst>
                  <a:path w="35787" h="2269" extrusionOk="0">
                    <a:moveTo>
                      <a:pt x="16703" y="1"/>
                    </a:moveTo>
                    <a:lnTo>
                      <a:pt x="14806" y="1841"/>
                    </a:lnTo>
                    <a:lnTo>
                      <a:pt x="1" y="1841"/>
                    </a:lnTo>
                    <a:lnTo>
                      <a:pt x="1" y="2083"/>
                    </a:lnTo>
                    <a:lnTo>
                      <a:pt x="14920" y="2083"/>
                    </a:lnTo>
                    <a:lnTo>
                      <a:pt x="16760" y="243"/>
                    </a:lnTo>
                    <a:lnTo>
                      <a:pt x="20810" y="243"/>
                    </a:lnTo>
                    <a:lnTo>
                      <a:pt x="22593" y="2026"/>
                    </a:lnTo>
                    <a:lnTo>
                      <a:pt x="35002" y="2026"/>
                    </a:lnTo>
                    <a:cubicBezTo>
                      <a:pt x="35073" y="2140"/>
                      <a:pt x="35244" y="2269"/>
                      <a:pt x="35358" y="2269"/>
                    </a:cubicBezTo>
                    <a:cubicBezTo>
                      <a:pt x="35601" y="2269"/>
                      <a:pt x="35786" y="2083"/>
                      <a:pt x="35786" y="1912"/>
                    </a:cubicBezTo>
                    <a:cubicBezTo>
                      <a:pt x="35786" y="1670"/>
                      <a:pt x="35601" y="1484"/>
                      <a:pt x="35358" y="1484"/>
                    </a:cubicBezTo>
                    <a:cubicBezTo>
                      <a:pt x="35244" y="1484"/>
                      <a:pt x="35073" y="1613"/>
                      <a:pt x="35002" y="1784"/>
                    </a:cubicBezTo>
                    <a:lnTo>
                      <a:pt x="22650" y="1784"/>
                    </a:lnTo>
                    <a:lnTo>
                      <a:pt x="2092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4" name="Google Shape;714;p28"/>
              <p:cNvSpPr/>
              <p:nvPr/>
            </p:nvSpPr>
            <p:spPr>
              <a:xfrm rot="-5400000">
                <a:off x="2516589" y="3511045"/>
                <a:ext cx="1499576" cy="100566"/>
              </a:xfrm>
              <a:custGeom>
                <a:avLst/>
                <a:gdLst/>
                <a:ahLst/>
                <a:cxnLst/>
                <a:rect l="l" t="t" r="r" b="b"/>
                <a:pathLst>
                  <a:path w="34475" h="2312" extrusionOk="0">
                    <a:moveTo>
                      <a:pt x="15747" y="1"/>
                    </a:moveTo>
                    <a:lnTo>
                      <a:pt x="13679" y="2012"/>
                    </a:lnTo>
                    <a:lnTo>
                      <a:pt x="1" y="2012"/>
                    </a:lnTo>
                    <a:lnTo>
                      <a:pt x="1" y="2254"/>
                    </a:lnTo>
                    <a:lnTo>
                      <a:pt x="13793" y="2254"/>
                    </a:lnTo>
                    <a:lnTo>
                      <a:pt x="15818" y="229"/>
                    </a:lnTo>
                    <a:lnTo>
                      <a:pt x="22108" y="229"/>
                    </a:lnTo>
                    <a:lnTo>
                      <a:pt x="24019" y="2069"/>
                    </a:lnTo>
                    <a:lnTo>
                      <a:pt x="33761" y="2069"/>
                    </a:lnTo>
                    <a:cubicBezTo>
                      <a:pt x="33818" y="2197"/>
                      <a:pt x="33932" y="2311"/>
                      <a:pt x="34117" y="2311"/>
                    </a:cubicBezTo>
                    <a:cubicBezTo>
                      <a:pt x="34289" y="2311"/>
                      <a:pt x="34474" y="2140"/>
                      <a:pt x="34474" y="1955"/>
                    </a:cubicBezTo>
                    <a:cubicBezTo>
                      <a:pt x="34474" y="1712"/>
                      <a:pt x="34289" y="1541"/>
                      <a:pt x="34117" y="1541"/>
                    </a:cubicBezTo>
                    <a:cubicBezTo>
                      <a:pt x="33932" y="1541"/>
                      <a:pt x="33761" y="1655"/>
                      <a:pt x="33761" y="1841"/>
                    </a:cubicBezTo>
                    <a:lnTo>
                      <a:pt x="24076" y="1841"/>
                    </a:lnTo>
                    <a:lnTo>
                      <a:pt x="222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5" name="Google Shape;715;p28"/>
              <p:cNvSpPr/>
              <p:nvPr/>
            </p:nvSpPr>
            <p:spPr>
              <a:xfrm rot="-5400000">
                <a:off x="2595407" y="3628314"/>
                <a:ext cx="1251380" cy="114224"/>
              </a:xfrm>
              <a:custGeom>
                <a:avLst/>
                <a:gdLst/>
                <a:ahLst/>
                <a:cxnLst/>
                <a:rect l="l" t="t" r="r" b="b"/>
                <a:pathLst>
                  <a:path w="28769" h="2626" extrusionOk="0">
                    <a:moveTo>
                      <a:pt x="15519" y="1"/>
                    </a:moveTo>
                    <a:lnTo>
                      <a:pt x="13137" y="2383"/>
                    </a:lnTo>
                    <a:lnTo>
                      <a:pt x="1" y="2383"/>
                    </a:lnTo>
                    <a:lnTo>
                      <a:pt x="1" y="2625"/>
                    </a:lnTo>
                    <a:lnTo>
                      <a:pt x="13251" y="2625"/>
                    </a:lnTo>
                    <a:lnTo>
                      <a:pt x="15633" y="243"/>
                    </a:lnTo>
                    <a:lnTo>
                      <a:pt x="22707" y="243"/>
                    </a:lnTo>
                    <a:lnTo>
                      <a:pt x="24547" y="2083"/>
                    </a:lnTo>
                    <a:lnTo>
                      <a:pt x="28056" y="2083"/>
                    </a:lnTo>
                    <a:cubicBezTo>
                      <a:pt x="28056" y="2268"/>
                      <a:pt x="28227" y="2383"/>
                      <a:pt x="28412" y="2383"/>
                    </a:cubicBezTo>
                    <a:cubicBezTo>
                      <a:pt x="28583" y="2383"/>
                      <a:pt x="28769" y="2197"/>
                      <a:pt x="28769" y="1969"/>
                    </a:cubicBezTo>
                    <a:cubicBezTo>
                      <a:pt x="28769" y="1784"/>
                      <a:pt x="28583" y="1612"/>
                      <a:pt x="28412" y="1612"/>
                    </a:cubicBezTo>
                    <a:cubicBezTo>
                      <a:pt x="28227" y="1612"/>
                      <a:pt x="28113" y="1726"/>
                      <a:pt x="28056" y="1841"/>
                    </a:cubicBezTo>
                    <a:lnTo>
                      <a:pt x="24661" y="1841"/>
                    </a:lnTo>
                    <a:lnTo>
                      <a:pt x="2282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16" name="Google Shape;716;p28"/>
            <p:cNvGrpSpPr/>
            <p:nvPr/>
          </p:nvGrpSpPr>
          <p:grpSpPr>
            <a:xfrm rot="5400000">
              <a:off x="694172" y="2228984"/>
              <a:ext cx="622150" cy="2010496"/>
              <a:chOff x="2474121" y="2891575"/>
              <a:chExt cx="439279" cy="1419541"/>
            </a:xfrm>
          </p:grpSpPr>
          <p:sp>
            <p:nvSpPr>
              <p:cNvPr id="717" name="Google Shape;717;p28"/>
              <p:cNvSpPr/>
              <p:nvPr/>
            </p:nvSpPr>
            <p:spPr>
              <a:xfrm rot="-5400000">
                <a:off x="1917918" y="3535251"/>
                <a:ext cx="1419541" cy="132189"/>
              </a:xfrm>
              <a:custGeom>
                <a:avLst/>
                <a:gdLst/>
                <a:ahLst/>
                <a:cxnLst/>
                <a:rect l="l" t="t" r="r" b="b"/>
                <a:pathLst>
                  <a:path w="32635" h="3039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5818" y="243"/>
                    </a:lnTo>
                    <a:lnTo>
                      <a:pt x="15818" y="2796"/>
                    </a:lnTo>
                    <a:lnTo>
                      <a:pt x="31864" y="2796"/>
                    </a:lnTo>
                    <a:cubicBezTo>
                      <a:pt x="31921" y="2981"/>
                      <a:pt x="32092" y="3038"/>
                      <a:pt x="32221" y="3038"/>
                    </a:cubicBezTo>
                    <a:cubicBezTo>
                      <a:pt x="32449" y="3038"/>
                      <a:pt x="32634" y="2924"/>
                      <a:pt x="32634" y="2682"/>
                    </a:cubicBezTo>
                    <a:cubicBezTo>
                      <a:pt x="32634" y="2496"/>
                      <a:pt x="32449" y="2325"/>
                      <a:pt x="32221" y="2325"/>
                    </a:cubicBezTo>
                    <a:cubicBezTo>
                      <a:pt x="32092" y="2325"/>
                      <a:pt x="31921" y="2439"/>
                      <a:pt x="31864" y="2568"/>
                    </a:cubicBezTo>
                    <a:lnTo>
                      <a:pt x="16046" y="2568"/>
                    </a:lnTo>
                    <a:lnTo>
                      <a:pt x="1604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8" name="Google Shape;718;p28"/>
              <p:cNvSpPr/>
              <p:nvPr/>
            </p:nvSpPr>
            <p:spPr>
              <a:xfrm rot="-5400000">
                <a:off x="2568095" y="3965811"/>
                <a:ext cx="504441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11597" h="4280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1112" y="243"/>
                    </a:lnTo>
                    <a:lnTo>
                      <a:pt x="11112" y="3566"/>
                    </a:lnTo>
                    <a:cubicBezTo>
                      <a:pt x="10940" y="3623"/>
                      <a:pt x="10883" y="3752"/>
                      <a:pt x="10883" y="3923"/>
                    </a:cubicBezTo>
                    <a:cubicBezTo>
                      <a:pt x="10883" y="4108"/>
                      <a:pt x="10997" y="4279"/>
                      <a:pt x="11240" y="4279"/>
                    </a:cubicBezTo>
                    <a:cubicBezTo>
                      <a:pt x="11468" y="4279"/>
                      <a:pt x="11596" y="4108"/>
                      <a:pt x="11596" y="3923"/>
                    </a:cubicBezTo>
                    <a:cubicBezTo>
                      <a:pt x="11596" y="3752"/>
                      <a:pt x="11539" y="3623"/>
                      <a:pt x="11354" y="3566"/>
                    </a:cubicBezTo>
                    <a:lnTo>
                      <a:pt x="1135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9" name="Google Shape;719;p28"/>
              <p:cNvSpPr/>
              <p:nvPr/>
            </p:nvSpPr>
            <p:spPr>
              <a:xfrm rot="-5400000">
                <a:off x="2612136" y="4009852"/>
                <a:ext cx="452331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34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739"/>
                    </a:lnTo>
                    <a:cubicBezTo>
                      <a:pt x="9757" y="2796"/>
                      <a:pt x="9628" y="2925"/>
                      <a:pt x="9628" y="3096"/>
                    </a:cubicBezTo>
                    <a:cubicBezTo>
                      <a:pt x="9628" y="3281"/>
                      <a:pt x="9814" y="3452"/>
                      <a:pt x="10042" y="3452"/>
                    </a:cubicBezTo>
                    <a:cubicBezTo>
                      <a:pt x="10227" y="3452"/>
                      <a:pt x="10398" y="3281"/>
                      <a:pt x="10398" y="3096"/>
                    </a:cubicBezTo>
                    <a:cubicBezTo>
                      <a:pt x="10398" y="2925"/>
                      <a:pt x="10284" y="2796"/>
                      <a:pt x="10170" y="2739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" name="Google Shape;720;p28"/>
              <p:cNvSpPr/>
              <p:nvPr/>
            </p:nvSpPr>
            <p:spPr>
              <a:xfrm rot="-5400000">
                <a:off x="2177879" y="3666157"/>
                <a:ext cx="1160818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26687" h="2968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2310" y="243"/>
                    </a:lnTo>
                    <a:lnTo>
                      <a:pt x="12310" y="2739"/>
                    </a:lnTo>
                    <a:lnTo>
                      <a:pt x="25973" y="2739"/>
                    </a:lnTo>
                    <a:cubicBezTo>
                      <a:pt x="26030" y="2910"/>
                      <a:pt x="26159" y="2967"/>
                      <a:pt x="26330" y="2967"/>
                    </a:cubicBezTo>
                    <a:cubicBezTo>
                      <a:pt x="26572" y="2967"/>
                      <a:pt x="26687" y="2853"/>
                      <a:pt x="26687" y="2611"/>
                    </a:cubicBezTo>
                    <a:cubicBezTo>
                      <a:pt x="26687" y="2439"/>
                      <a:pt x="26572" y="2254"/>
                      <a:pt x="26330" y="2254"/>
                    </a:cubicBezTo>
                    <a:cubicBezTo>
                      <a:pt x="26159" y="2254"/>
                      <a:pt x="26030" y="2382"/>
                      <a:pt x="25973" y="2496"/>
                    </a:cubicBezTo>
                    <a:lnTo>
                      <a:pt x="12538" y="2496"/>
                    </a:lnTo>
                    <a:lnTo>
                      <a:pt x="125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" name="Google Shape;721;p28"/>
              <p:cNvSpPr/>
              <p:nvPr/>
            </p:nvSpPr>
            <p:spPr>
              <a:xfrm rot="-5400000">
                <a:off x="2081076" y="3607849"/>
                <a:ext cx="1271867" cy="134668"/>
              </a:xfrm>
              <a:custGeom>
                <a:avLst/>
                <a:gdLst/>
                <a:ahLst/>
                <a:cxnLst/>
                <a:rect l="l" t="t" r="r" b="b"/>
                <a:pathLst>
                  <a:path w="29240" h="3096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3436" y="243"/>
                    </a:lnTo>
                    <a:lnTo>
                      <a:pt x="13436" y="2853"/>
                    </a:lnTo>
                    <a:lnTo>
                      <a:pt x="28526" y="2853"/>
                    </a:lnTo>
                    <a:cubicBezTo>
                      <a:pt x="28526" y="2967"/>
                      <a:pt x="28712" y="3096"/>
                      <a:pt x="28883" y="3096"/>
                    </a:cubicBezTo>
                    <a:cubicBezTo>
                      <a:pt x="29068" y="3096"/>
                      <a:pt x="29240" y="2910"/>
                      <a:pt x="29240" y="2739"/>
                    </a:cubicBezTo>
                    <a:cubicBezTo>
                      <a:pt x="29240" y="2497"/>
                      <a:pt x="29068" y="2326"/>
                      <a:pt x="28883" y="2326"/>
                    </a:cubicBezTo>
                    <a:cubicBezTo>
                      <a:pt x="28712" y="2326"/>
                      <a:pt x="28526" y="2440"/>
                      <a:pt x="28526" y="2611"/>
                    </a:cubicBezTo>
                    <a:lnTo>
                      <a:pt x="13679" y="2611"/>
                    </a:lnTo>
                    <a:lnTo>
                      <a:pt x="1367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" name="Google Shape;722;p28"/>
              <p:cNvSpPr/>
              <p:nvPr/>
            </p:nvSpPr>
            <p:spPr>
              <a:xfrm rot="-5400000">
                <a:off x="2065591" y="3641342"/>
                <a:ext cx="1212319" cy="127230"/>
              </a:xfrm>
              <a:custGeom>
                <a:avLst/>
                <a:gdLst/>
                <a:ahLst/>
                <a:cxnLst/>
                <a:rect l="l" t="t" r="r" b="b"/>
                <a:pathLst>
                  <a:path w="27871" h="2925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4563" y="243"/>
                    </a:lnTo>
                    <a:lnTo>
                      <a:pt x="14563" y="2682"/>
                    </a:lnTo>
                    <a:lnTo>
                      <a:pt x="27157" y="2682"/>
                    </a:lnTo>
                    <a:cubicBezTo>
                      <a:pt x="27229" y="2853"/>
                      <a:pt x="27343" y="2924"/>
                      <a:pt x="27514" y="2924"/>
                    </a:cubicBezTo>
                    <a:cubicBezTo>
                      <a:pt x="27756" y="2924"/>
                      <a:pt x="27870" y="2796"/>
                      <a:pt x="27870" y="2567"/>
                    </a:cubicBezTo>
                    <a:cubicBezTo>
                      <a:pt x="27870" y="2382"/>
                      <a:pt x="27756" y="2211"/>
                      <a:pt x="27514" y="2211"/>
                    </a:cubicBezTo>
                    <a:cubicBezTo>
                      <a:pt x="27343" y="2211"/>
                      <a:pt x="27229" y="2325"/>
                      <a:pt x="27157" y="2439"/>
                    </a:cubicBezTo>
                    <a:lnTo>
                      <a:pt x="14806" y="2439"/>
                    </a:lnTo>
                    <a:lnTo>
                      <a:pt x="1480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3" name="Google Shape;723;p28"/>
              <p:cNvSpPr/>
              <p:nvPr/>
            </p:nvSpPr>
            <p:spPr>
              <a:xfrm rot="-5400000">
                <a:off x="1972508" y="3742473"/>
                <a:ext cx="110374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5375" h="771" extrusionOk="0">
                    <a:moveTo>
                      <a:pt x="25018" y="1"/>
                    </a:moveTo>
                    <a:cubicBezTo>
                      <a:pt x="24847" y="1"/>
                      <a:pt x="24733" y="115"/>
                      <a:pt x="24661" y="300"/>
                    </a:cubicBezTo>
                    <a:lnTo>
                      <a:pt x="1" y="300"/>
                    </a:lnTo>
                    <a:lnTo>
                      <a:pt x="1" y="528"/>
                    </a:lnTo>
                    <a:lnTo>
                      <a:pt x="24661" y="528"/>
                    </a:lnTo>
                    <a:cubicBezTo>
                      <a:pt x="24733" y="657"/>
                      <a:pt x="24847" y="771"/>
                      <a:pt x="25018" y="771"/>
                    </a:cubicBezTo>
                    <a:cubicBezTo>
                      <a:pt x="25260" y="771"/>
                      <a:pt x="25374" y="600"/>
                      <a:pt x="25374" y="414"/>
                    </a:cubicBezTo>
                    <a:cubicBezTo>
                      <a:pt x="25374" y="172"/>
                      <a:pt x="25260" y="1"/>
                      <a:pt x="2501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4" name="Google Shape;724;p28"/>
              <p:cNvSpPr/>
              <p:nvPr/>
            </p:nvSpPr>
            <p:spPr>
              <a:xfrm rot="-5400000">
                <a:off x="2020290" y="3823748"/>
                <a:ext cx="94119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1638" h="771" extrusionOk="0">
                    <a:moveTo>
                      <a:pt x="21281" y="0"/>
                    </a:moveTo>
                    <a:cubicBezTo>
                      <a:pt x="21095" y="0"/>
                      <a:pt x="20924" y="114"/>
                      <a:pt x="20924" y="229"/>
                    </a:cubicBezTo>
                    <a:lnTo>
                      <a:pt x="1" y="229"/>
                    </a:lnTo>
                    <a:lnTo>
                      <a:pt x="1" y="471"/>
                    </a:lnTo>
                    <a:lnTo>
                      <a:pt x="20924" y="471"/>
                    </a:lnTo>
                    <a:cubicBezTo>
                      <a:pt x="20924" y="656"/>
                      <a:pt x="21095" y="771"/>
                      <a:pt x="21281" y="771"/>
                    </a:cubicBezTo>
                    <a:cubicBezTo>
                      <a:pt x="21452" y="771"/>
                      <a:pt x="21637" y="585"/>
                      <a:pt x="21637" y="357"/>
                    </a:cubicBezTo>
                    <a:cubicBezTo>
                      <a:pt x="21637" y="172"/>
                      <a:pt x="21452" y="0"/>
                      <a:pt x="212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25" name="Google Shape;725;p28"/>
            <p:cNvGrpSpPr/>
            <p:nvPr/>
          </p:nvGrpSpPr>
          <p:grpSpPr>
            <a:xfrm rot="5400000" flipH="1">
              <a:off x="794342" y="545915"/>
              <a:ext cx="391933" cy="1980617"/>
              <a:chOff x="1015564" y="2912672"/>
              <a:chExt cx="276730" cy="1398445"/>
            </a:xfrm>
          </p:grpSpPr>
          <p:sp>
            <p:nvSpPr>
              <p:cNvPr id="726" name="Google Shape;726;p28"/>
              <p:cNvSpPr/>
              <p:nvPr/>
            </p:nvSpPr>
            <p:spPr>
              <a:xfrm rot="-5400000">
                <a:off x="99601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7" name="Google Shape;727;p28"/>
              <p:cNvSpPr/>
              <p:nvPr/>
            </p:nvSpPr>
            <p:spPr>
              <a:xfrm rot="-5400000">
                <a:off x="96127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" name="Google Shape;728;p28"/>
              <p:cNvSpPr/>
              <p:nvPr/>
            </p:nvSpPr>
            <p:spPr>
              <a:xfrm rot="-5400000">
                <a:off x="53600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" name="Google Shape;729;p28"/>
              <p:cNvSpPr/>
              <p:nvPr/>
            </p:nvSpPr>
            <p:spPr>
              <a:xfrm rot="-5400000">
                <a:off x="48698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" name="Google Shape;730;p28"/>
              <p:cNvSpPr/>
              <p:nvPr/>
            </p:nvSpPr>
            <p:spPr>
              <a:xfrm rot="-5400000">
                <a:off x="49350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31" name="Google Shape;731;p28"/>
            <p:cNvGrpSpPr/>
            <p:nvPr/>
          </p:nvGrpSpPr>
          <p:grpSpPr>
            <a:xfrm rot="5400000">
              <a:off x="722663" y="-419739"/>
              <a:ext cx="432406" cy="1877736"/>
              <a:chOff x="4792514" y="2979701"/>
              <a:chExt cx="305307" cy="1325804"/>
            </a:xfrm>
          </p:grpSpPr>
          <p:sp>
            <p:nvSpPr>
              <p:cNvPr id="732" name="Google Shape;732;p28"/>
              <p:cNvSpPr/>
              <p:nvPr/>
            </p:nvSpPr>
            <p:spPr>
              <a:xfrm rot="-5400000">
                <a:off x="4409125" y="3616809"/>
                <a:ext cx="1266256" cy="111136"/>
              </a:xfrm>
              <a:custGeom>
                <a:avLst/>
                <a:gdLst/>
                <a:ahLst/>
                <a:cxnLst/>
                <a:rect l="l" t="t" r="r" b="b"/>
                <a:pathLst>
                  <a:path w="29111" h="2555" extrusionOk="0">
                    <a:moveTo>
                      <a:pt x="0" y="1"/>
                    </a:moveTo>
                    <a:lnTo>
                      <a:pt x="0" y="229"/>
                    </a:lnTo>
                    <a:lnTo>
                      <a:pt x="15803" y="229"/>
                    </a:lnTo>
                    <a:lnTo>
                      <a:pt x="18114" y="2554"/>
                    </a:lnTo>
                    <a:lnTo>
                      <a:pt x="23462" y="2554"/>
                    </a:lnTo>
                    <a:lnTo>
                      <a:pt x="24775" y="1185"/>
                    </a:lnTo>
                    <a:lnTo>
                      <a:pt x="28397" y="1185"/>
                    </a:lnTo>
                    <a:cubicBezTo>
                      <a:pt x="28397" y="1370"/>
                      <a:pt x="28583" y="1484"/>
                      <a:pt x="28754" y="1484"/>
                    </a:cubicBezTo>
                    <a:cubicBezTo>
                      <a:pt x="28939" y="1484"/>
                      <a:pt x="29111" y="1299"/>
                      <a:pt x="29111" y="1128"/>
                    </a:cubicBezTo>
                    <a:cubicBezTo>
                      <a:pt x="29111" y="885"/>
                      <a:pt x="28939" y="714"/>
                      <a:pt x="28754" y="714"/>
                    </a:cubicBezTo>
                    <a:cubicBezTo>
                      <a:pt x="28583" y="714"/>
                      <a:pt x="28454" y="828"/>
                      <a:pt x="28397" y="942"/>
                    </a:cubicBezTo>
                    <a:lnTo>
                      <a:pt x="24718" y="942"/>
                    </a:lnTo>
                    <a:lnTo>
                      <a:pt x="23405" y="2312"/>
                    </a:lnTo>
                    <a:lnTo>
                      <a:pt x="18242" y="2312"/>
                    </a:lnTo>
                    <a:lnTo>
                      <a:pt x="1591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" name="Google Shape;733;p28"/>
              <p:cNvSpPr/>
              <p:nvPr/>
            </p:nvSpPr>
            <p:spPr>
              <a:xfrm rot="-5400000">
                <a:off x="4335310" y="3589536"/>
                <a:ext cx="1325804" cy="106134"/>
              </a:xfrm>
              <a:custGeom>
                <a:avLst/>
                <a:gdLst/>
                <a:ahLst/>
                <a:cxnLst/>
                <a:rect l="l" t="t" r="r" b="b"/>
                <a:pathLst>
                  <a:path w="30480" h="2440" extrusionOk="0">
                    <a:moveTo>
                      <a:pt x="0" y="0"/>
                    </a:moveTo>
                    <a:lnTo>
                      <a:pt x="0" y="243"/>
                    </a:lnTo>
                    <a:lnTo>
                      <a:pt x="16459" y="243"/>
                    </a:lnTo>
                    <a:lnTo>
                      <a:pt x="18656" y="2439"/>
                    </a:lnTo>
                    <a:lnTo>
                      <a:pt x="22878" y="2439"/>
                    </a:lnTo>
                    <a:lnTo>
                      <a:pt x="24361" y="899"/>
                    </a:lnTo>
                    <a:lnTo>
                      <a:pt x="29767" y="899"/>
                    </a:lnTo>
                    <a:cubicBezTo>
                      <a:pt x="29824" y="1013"/>
                      <a:pt x="29952" y="1127"/>
                      <a:pt x="30066" y="1127"/>
                    </a:cubicBezTo>
                    <a:cubicBezTo>
                      <a:pt x="30309" y="1127"/>
                      <a:pt x="30480" y="956"/>
                      <a:pt x="30480" y="771"/>
                    </a:cubicBezTo>
                    <a:cubicBezTo>
                      <a:pt x="30480" y="542"/>
                      <a:pt x="30309" y="357"/>
                      <a:pt x="30066" y="357"/>
                    </a:cubicBezTo>
                    <a:cubicBezTo>
                      <a:pt x="29881" y="357"/>
                      <a:pt x="29767" y="471"/>
                      <a:pt x="29710" y="656"/>
                    </a:cubicBezTo>
                    <a:lnTo>
                      <a:pt x="24247" y="656"/>
                    </a:lnTo>
                    <a:lnTo>
                      <a:pt x="22749" y="2197"/>
                    </a:lnTo>
                    <a:lnTo>
                      <a:pt x="18770" y="2197"/>
                    </a:lnTo>
                    <a:lnTo>
                      <a:pt x="165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" name="Google Shape;734;p28"/>
              <p:cNvSpPr/>
              <p:nvPr/>
            </p:nvSpPr>
            <p:spPr>
              <a:xfrm rot="-5400000">
                <a:off x="4348012" y="3656827"/>
                <a:ext cx="1196790" cy="100566"/>
              </a:xfrm>
              <a:custGeom>
                <a:avLst/>
                <a:gdLst/>
                <a:ahLst/>
                <a:cxnLst/>
                <a:rect l="l" t="t" r="r" b="b"/>
                <a:pathLst>
                  <a:path w="27514" h="2312" extrusionOk="0">
                    <a:moveTo>
                      <a:pt x="27157" y="1"/>
                    </a:moveTo>
                    <a:cubicBezTo>
                      <a:pt x="26971" y="1"/>
                      <a:pt x="26857" y="115"/>
                      <a:pt x="26800" y="300"/>
                    </a:cubicBezTo>
                    <a:lnTo>
                      <a:pt x="23890" y="300"/>
                    </a:lnTo>
                    <a:lnTo>
                      <a:pt x="22165" y="2083"/>
                    </a:lnTo>
                    <a:lnTo>
                      <a:pt x="19612" y="2083"/>
                    </a:lnTo>
                    <a:lnTo>
                      <a:pt x="17643" y="115"/>
                    </a:lnTo>
                    <a:lnTo>
                      <a:pt x="0" y="115"/>
                    </a:lnTo>
                    <a:lnTo>
                      <a:pt x="0" y="357"/>
                    </a:lnTo>
                    <a:lnTo>
                      <a:pt x="17586" y="357"/>
                    </a:lnTo>
                    <a:lnTo>
                      <a:pt x="19483" y="2311"/>
                    </a:lnTo>
                    <a:lnTo>
                      <a:pt x="22222" y="2311"/>
                    </a:lnTo>
                    <a:lnTo>
                      <a:pt x="24004" y="528"/>
                    </a:lnTo>
                    <a:lnTo>
                      <a:pt x="26800" y="528"/>
                    </a:lnTo>
                    <a:cubicBezTo>
                      <a:pt x="26857" y="657"/>
                      <a:pt x="26971" y="771"/>
                      <a:pt x="27157" y="771"/>
                    </a:cubicBezTo>
                    <a:cubicBezTo>
                      <a:pt x="27385" y="771"/>
                      <a:pt x="27513" y="600"/>
                      <a:pt x="27513" y="414"/>
                    </a:cubicBezTo>
                    <a:cubicBezTo>
                      <a:pt x="27513" y="172"/>
                      <a:pt x="27385" y="1"/>
                      <a:pt x="2715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5" name="Google Shape;735;p28"/>
              <p:cNvSpPr/>
              <p:nvPr/>
            </p:nvSpPr>
            <p:spPr>
              <a:xfrm rot="-5400000">
                <a:off x="4316977" y="3695300"/>
                <a:ext cx="1119234" cy="101175"/>
              </a:xfrm>
              <a:custGeom>
                <a:avLst/>
                <a:gdLst/>
                <a:ahLst/>
                <a:cxnLst/>
                <a:rect l="l" t="t" r="r" b="b"/>
                <a:pathLst>
                  <a:path w="25731" h="2326" extrusionOk="0">
                    <a:moveTo>
                      <a:pt x="25374" y="1"/>
                    </a:moveTo>
                    <a:cubicBezTo>
                      <a:pt x="25188" y="1"/>
                      <a:pt x="25074" y="129"/>
                      <a:pt x="25017" y="300"/>
                    </a:cubicBezTo>
                    <a:lnTo>
                      <a:pt x="23947" y="300"/>
                    </a:lnTo>
                    <a:lnTo>
                      <a:pt x="22165" y="2083"/>
                    </a:lnTo>
                    <a:lnTo>
                      <a:pt x="20382" y="2083"/>
                    </a:lnTo>
                    <a:lnTo>
                      <a:pt x="18955" y="657"/>
                    </a:lnTo>
                    <a:lnTo>
                      <a:pt x="0" y="657"/>
                    </a:lnTo>
                    <a:lnTo>
                      <a:pt x="0" y="899"/>
                    </a:lnTo>
                    <a:lnTo>
                      <a:pt x="18827" y="899"/>
                    </a:lnTo>
                    <a:lnTo>
                      <a:pt x="20253" y="2326"/>
                    </a:lnTo>
                    <a:lnTo>
                      <a:pt x="22222" y="2326"/>
                    </a:lnTo>
                    <a:lnTo>
                      <a:pt x="24062" y="543"/>
                    </a:lnTo>
                    <a:lnTo>
                      <a:pt x="25017" y="543"/>
                    </a:lnTo>
                    <a:cubicBezTo>
                      <a:pt x="25074" y="657"/>
                      <a:pt x="25188" y="785"/>
                      <a:pt x="25374" y="785"/>
                    </a:cubicBezTo>
                    <a:cubicBezTo>
                      <a:pt x="25545" y="785"/>
                      <a:pt x="25730" y="600"/>
                      <a:pt x="25730" y="429"/>
                    </a:cubicBezTo>
                    <a:cubicBezTo>
                      <a:pt x="25730" y="186"/>
                      <a:pt x="25545" y="1"/>
                      <a:pt x="253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6" name="Google Shape;736;p28"/>
              <p:cNvSpPr/>
              <p:nvPr/>
            </p:nvSpPr>
            <p:spPr>
              <a:xfrm rot="-5400000">
                <a:off x="4328765" y="3810699"/>
                <a:ext cx="958554" cy="31057"/>
              </a:xfrm>
              <a:custGeom>
                <a:avLst/>
                <a:gdLst/>
                <a:ahLst/>
                <a:cxnLst/>
                <a:rect l="l" t="t" r="r" b="b"/>
                <a:pathLst>
                  <a:path w="22037" h="714" extrusionOk="0">
                    <a:moveTo>
                      <a:pt x="21623" y="1"/>
                    </a:moveTo>
                    <a:cubicBezTo>
                      <a:pt x="21508" y="1"/>
                      <a:pt x="21323" y="58"/>
                      <a:pt x="21266" y="243"/>
                    </a:cubicBezTo>
                    <a:lnTo>
                      <a:pt x="0" y="243"/>
                    </a:lnTo>
                    <a:lnTo>
                      <a:pt x="0" y="486"/>
                    </a:lnTo>
                    <a:lnTo>
                      <a:pt x="21266" y="486"/>
                    </a:lnTo>
                    <a:cubicBezTo>
                      <a:pt x="21323" y="657"/>
                      <a:pt x="21508" y="714"/>
                      <a:pt x="21623" y="714"/>
                    </a:cubicBezTo>
                    <a:cubicBezTo>
                      <a:pt x="21865" y="714"/>
                      <a:pt x="22036" y="600"/>
                      <a:pt x="22036" y="357"/>
                    </a:cubicBezTo>
                    <a:cubicBezTo>
                      <a:pt x="22036" y="129"/>
                      <a:pt x="21865" y="1"/>
                      <a:pt x="2162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37" name="Google Shape;737;p28"/>
            <p:cNvGrpSpPr/>
            <p:nvPr/>
          </p:nvGrpSpPr>
          <p:grpSpPr>
            <a:xfrm rot="5400000">
              <a:off x="893185" y="2543561"/>
              <a:ext cx="659052" cy="2445426"/>
              <a:chOff x="4128096" y="2589445"/>
              <a:chExt cx="465334" cy="1726630"/>
            </a:xfrm>
          </p:grpSpPr>
          <p:sp>
            <p:nvSpPr>
              <p:cNvPr id="738" name="Google Shape;738;p28"/>
              <p:cNvSpPr/>
              <p:nvPr/>
            </p:nvSpPr>
            <p:spPr>
              <a:xfrm rot="-5400000">
                <a:off x="4350516" y="3592343"/>
                <a:ext cx="447328" cy="38495"/>
              </a:xfrm>
              <a:custGeom>
                <a:avLst/>
                <a:gdLst/>
                <a:ahLst/>
                <a:cxnLst/>
                <a:rect l="l" t="t" r="r" b="b"/>
                <a:pathLst>
                  <a:path w="10284" h="885" extrusionOk="0">
                    <a:moveTo>
                      <a:pt x="9927" y="0"/>
                    </a:moveTo>
                    <a:cubicBezTo>
                      <a:pt x="9742" y="0"/>
                      <a:pt x="9628" y="114"/>
                      <a:pt x="9571" y="242"/>
                    </a:cubicBezTo>
                    <a:lnTo>
                      <a:pt x="0" y="242"/>
                    </a:lnTo>
                    <a:lnTo>
                      <a:pt x="0" y="884"/>
                    </a:lnTo>
                    <a:lnTo>
                      <a:pt x="243" y="884"/>
                    </a:lnTo>
                    <a:lnTo>
                      <a:pt x="243" y="471"/>
                    </a:lnTo>
                    <a:lnTo>
                      <a:pt x="9571" y="471"/>
                    </a:lnTo>
                    <a:cubicBezTo>
                      <a:pt x="9628" y="656"/>
                      <a:pt x="9742" y="770"/>
                      <a:pt x="9927" y="770"/>
                    </a:cubicBezTo>
                    <a:cubicBezTo>
                      <a:pt x="10155" y="770"/>
                      <a:pt x="10284" y="599"/>
                      <a:pt x="10284" y="357"/>
                    </a:cubicBezTo>
                    <a:cubicBezTo>
                      <a:pt x="10284" y="171"/>
                      <a:pt x="10155" y="0"/>
                      <a:pt x="99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9" name="Google Shape;739;p28"/>
              <p:cNvSpPr/>
              <p:nvPr/>
            </p:nvSpPr>
            <p:spPr>
              <a:xfrm rot="-5400000">
                <a:off x="4258650" y="2857151"/>
                <a:ext cx="602484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542" extrusionOk="0">
                    <a:moveTo>
                      <a:pt x="13494" y="1"/>
                    </a:moveTo>
                    <a:cubicBezTo>
                      <a:pt x="13322" y="1"/>
                      <a:pt x="13137" y="58"/>
                      <a:pt x="13137" y="243"/>
                    </a:cubicBezTo>
                    <a:lnTo>
                      <a:pt x="1" y="243"/>
                    </a:lnTo>
                    <a:lnTo>
                      <a:pt x="1" y="1541"/>
                    </a:lnTo>
                    <a:lnTo>
                      <a:pt x="243" y="1541"/>
                    </a:lnTo>
                    <a:lnTo>
                      <a:pt x="243" y="472"/>
                    </a:lnTo>
                    <a:lnTo>
                      <a:pt x="13137" y="472"/>
                    </a:lnTo>
                    <a:cubicBezTo>
                      <a:pt x="13137" y="600"/>
                      <a:pt x="13322" y="714"/>
                      <a:pt x="13494" y="714"/>
                    </a:cubicBezTo>
                    <a:cubicBezTo>
                      <a:pt x="13679" y="714"/>
                      <a:pt x="13850" y="543"/>
                      <a:pt x="13850" y="357"/>
                    </a:cubicBezTo>
                    <a:cubicBezTo>
                      <a:pt x="13850" y="115"/>
                      <a:pt x="13679" y="1"/>
                      <a:pt x="134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0" name="Google Shape;740;p28"/>
              <p:cNvSpPr/>
              <p:nvPr/>
            </p:nvSpPr>
            <p:spPr>
              <a:xfrm rot="-5400000">
                <a:off x="4342753" y="2990231"/>
                <a:ext cx="395827" cy="105525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2426" extrusionOk="0">
                    <a:moveTo>
                      <a:pt x="8686" y="1"/>
                    </a:moveTo>
                    <a:cubicBezTo>
                      <a:pt x="8558" y="1"/>
                      <a:pt x="8387" y="115"/>
                      <a:pt x="8330" y="229"/>
                    </a:cubicBezTo>
                    <a:lnTo>
                      <a:pt x="0" y="229"/>
                    </a:lnTo>
                    <a:lnTo>
                      <a:pt x="0" y="2425"/>
                    </a:lnTo>
                    <a:lnTo>
                      <a:pt x="243" y="2425"/>
                    </a:lnTo>
                    <a:lnTo>
                      <a:pt x="243" y="471"/>
                    </a:lnTo>
                    <a:lnTo>
                      <a:pt x="8330" y="471"/>
                    </a:lnTo>
                    <a:cubicBezTo>
                      <a:pt x="8387" y="642"/>
                      <a:pt x="8558" y="771"/>
                      <a:pt x="8686" y="771"/>
                    </a:cubicBezTo>
                    <a:cubicBezTo>
                      <a:pt x="8914" y="771"/>
                      <a:pt x="9100" y="585"/>
                      <a:pt x="9100" y="357"/>
                    </a:cubicBezTo>
                    <a:cubicBezTo>
                      <a:pt x="9100" y="172"/>
                      <a:pt x="8914" y="1"/>
                      <a:pt x="868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1" name="Google Shape;741;p28"/>
              <p:cNvSpPr/>
              <p:nvPr/>
            </p:nvSpPr>
            <p:spPr>
              <a:xfrm rot="-5400000">
                <a:off x="4236967" y="2935946"/>
                <a:ext cx="565859" cy="147065"/>
              </a:xfrm>
              <a:custGeom>
                <a:avLst/>
                <a:gdLst/>
                <a:ahLst/>
                <a:cxnLst/>
                <a:rect l="l" t="t" r="r" b="b"/>
                <a:pathLst>
                  <a:path w="13009" h="3381" extrusionOk="0">
                    <a:moveTo>
                      <a:pt x="12594" y="0"/>
                    </a:moveTo>
                    <a:cubicBezTo>
                      <a:pt x="12480" y="0"/>
                      <a:pt x="12295" y="114"/>
                      <a:pt x="12238" y="242"/>
                    </a:cubicBezTo>
                    <a:lnTo>
                      <a:pt x="0" y="242"/>
                    </a:lnTo>
                    <a:lnTo>
                      <a:pt x="0" y="3380"/>
                    </a:lnTo>
                    <a:lnTo>
                      <a:pt x="243" y="3380"/>
                    </a:lnTo>
                    <a:lnTo>
                      <a:pt x="243" y="471"/>
                    </a:lnTo>
                    <a:lnTo>
                      <a:pt x="12238" y="471"/>
                    </a:lnTo>
                    <a:cubicBezTo>
                      <a:pt x="12295" y="656"/>
                      <a:pt x="12480" y="770"/>
                      <a:pt x="12594" y="770"/>
                    </a:cubicBezTo>
                    <a:cubicBezTo>
                      <a:pt x="12837" y="770"/>
                      <a:pt x="13008" y="599"/>
                      <a:pt x="13008" y="357"/>
                    </a:cubicBezTo>
                    <a:cubicBezTo>
                      <a:pt x="13008" y="171"/>
                      <a:pt x="12837" y="0"/>
                      <a:pt x="125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2" name="Google Shape;742;p28"/>
              <p:cNvSpPr/>
              <p:nvPr/>
            </p:nvSpPr>
            <p:spPr>
              <a:xfrm rot="-5400000">
                <a:off x="4284728" y="3027769"/>
                <a:ext cx="421317" cy="1960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4508" extrusionOk="0">
                    <a:moveTo>
                      <a:pt x="9329" y="0"/>
                    </a:moveTo>
                    <a:cubicBezTo>
                      <a:pt x="9157" y="0"/>
                      <a:pt x="8972" y="114"/>
                      <a:pt x="8972" y="300"/>
                    </a:cubicBezTo>
                    <a:lnTo>
                      <a:pt x="1" y="300"/>
                    </a:lnTo>
                    <a:lnTo>
                      <a:pt x="1" y="4507"/>
                    </a:lnTo>
                    <a:lnTo>
                      <a:pt x="243" y="4507"/>
                    </a:lnTo>
                    <a:lnTo>
                      <a:pt x="243" y="528"/>
                    </a:lnTo>
                    <a:lnTo>
                      <a:pt x="8972" y="528"/>
                    </a:lnTo>
                    <a:cubicBezTo>
                      <a:pt x="8972" y="656"/>
                      <a:pt x="9157" y="770"/>
                      <a:pt x="9329" y="770"/>
                    </a:cubicBezTo>
                    <a:cubicBezTo>
                      <a:pt x="9514" y="770"/>
                      <a:pt x="9685" y="585"/>
                      <a:pt x="9685" y="414"/>
                    </a:cubicBezTo>
                    <a:cubicBezTo>
                      <a:pt x="9685" y="171"/>
                      <a:pt x="9514" y="0"/>
                      <a:pt x="93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3" name="Google Shape;743;p28"/>
              <p:cNvSpPr/>
              <p:nvPr/>
            </p:nvSpPr>
            <p:spPr>
              <a:xfrm rot="-5400000">
                <a:off x="3936988" y="3222875"/>
                <a:ext cx="1067777" cy="245108"/>
              </a:xfrm>
              <a:custGeom>
                <a:avLst/>
                <a:gdLst/>
                <a:ahLst/>
                <a:cxnLst/>
                <a:rect l="l" t="t" r="r" b="b"/>
                <a:pathLst>
                  <a:path w="24548" h="5635" extrusionOk="0">
                    <a:moveTo>
                      <a:pt x="24190" y="0"/>
                    </a:moveTo>
                    <a:cubicBezTo>
                      <a:pt x="24005" y="0"/>
                      <a:pt x="23834" y="115"/>
                      <a:pt x="23834" y="229"/>
                    </a:cubicBezTo>
                    <a:lnTo>
                      <a:pt x="11525" y="229"/>
                    </a:lnTo>
                    <a:lnTo>
                      <a:pt x="11525" y="4151"/>
                    </a:lnTo>
                    <a:lnTo>
                      <a:pt x="1" y="4151"/>
                    </a:lnTo>
                    <a:lnTo>
                      <a:pt x="1" y="5634"/>
                    </a:lnTo>
                    <a:lnTo>
                      <a:pt x="243" y="5634"/>
                    </a:lnTo>
                    <a:lnTo>
                      <a:pt x="243" y="4393"/>
                    </a:lnTo>
                    <a:lnTo>
                      <a:pt x="11768" y="4393"/>
                    </a:lnTo>
                    <a:lnTo>
                      <a:pt x="11768" y="471"/>
                    </a:lnTo>
                    <a:lnTo>
                      <a:pt x="23834" y="471"/>
                    </a:lnTo>
                    <a:cubicBezTo>
                      <a:pt x="23834" y="642"/>
                      <a:pt x="24005" y="771"/>
                      <a:pt x="24190" y="771"/>
                    </a:cubicBezTo>
                    <a:cubicBezTo>
                      <a:pt x="24362" y="771"/>
                      <a:pt x="24547" y="585"/>
                      <a:pt x="24547" y="357"/>
                    </a:cubicBezTo>
                    <a:cubicBezTo>
                      <a:pt x="24547" y="172"/>
                      <a:pt x="24362" y="0"/>
                      <a:pt x="2419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4" name="Google Shape;744;p28"/>
              <p:cNvSpPr/>
              <p:nvPr/>
            </p:nvSpPr>
            <p:spPr>
              <a:xfrm rot="-5400000">
                <a:off x="3583049" y="3406216"/>
                <a:ext cx="1613105" cy="206613"/>
              </a:xfrm>
              <a:custGeom>
                <a:avLst/>
                <a:gdLst/>
                <a:ahLst/>
                <a:cxnLst/>
                <a:rect l="l" t="t" r="r" b="b"/>
                <a:pathLst>
                  <a:path w="37085" h="4750" extrusionOk="0">
                    <a:moveTo>
                      <a:pt x="36670" y="0"/>
                    </a:moveTo>
                    <a:cubicBezTo>
                      <a:pt x="36542" y="0"/>
                      <a:pt x="36371" y="114"/>
                      <a:pt x="36314" y="228"/>
                    </a:cubicBezTo>
                    <a:lnTo>
                      <a:pt x="20325" y="228"/>
                    </a:lnTo>
                    <a:lnTo>
                      <a:pt x="20325" y="4507"/>
                    </a:lnTo>
                    <a:lnTo>
                      <a:pt x="1" y="4507"/>
                    </a:lnTo>
                    <a:lnTo>
                      <a:pt x="1" y="4750"/>
                    </a:lnTo>
                    <a:lnTo>
                      <a:pt x="20568" y="4750"/>
                    </a:lnTo>
                    <a:lnTo>
                      <a:pt x="20568" y="471"/>
                    </a:lnTo>
                    <a:lnTo>
                      <a:pt x="36314" y="471"/>
                    </a:lnTo>
                    <a:cubicBezTo>
                      <a:pt x="36371" y="642"/>
                      <a:pt x="36542" y="713"/>
                      <a:pt x="36670" y="713"/>
                    </a:cubicBezTo>
                    <a:cubicBezTo>
                      <a:pt x="36899" y="713"/>
                      <a:pt x="37084" y="585"/>
                      <a:pt x="37084" y="357"/>
                    </a:cubicBezTo>
                    <a:cubicBezTo>
                      <a:pt x="37084" y="171"/>
                      <a:pt x="36899" y="0"/>
                      <a:pt x="366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5" name="Google Shape;745;p28"/>
              <p:cNvSpPr/>
              <p:nvPr/>
            </p:nvSpPr>
            <p:spPr>
              <a:xfrm rot="-5400000">
                <a:off x="3683572" y="3550758"/>
                <a:ext cx="1318409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0310" h="4879" extrusionOk="0">
                    <a:moveTo>
                      <a:pt x="29896" y="0"/>
                    </a:moveTo>
                    <a:cubicBezTo>
                      <a:pt x="29767" y="0"/>
                      <a:pt x="29596" y="71"/>
                      <a:pt x="29539" y="243"/>
                    </a:cubicBezTo>
                    <a:lnTo>
                      <a:pt x="18956" y="243"/>
                    </a:lnTo>
                    <a:lnTo>
                      <a:pt x="18956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9198" y="4878"/>
                    </a:lnTo>
                    <a:lnTo>
                      <a:pt x="19198" y="485"/>
                    </a:lnTo>
                    <a:lnTo>
                      <a:pt x="29539" y="485"/>
                    </a:lnTo>
                    <a:cubicBezTo>
                      <a:pt x="29596" y="599"/>
                      <a:pt x="29767" y="713"/>
                      <a:pt x="29896" y="713"/>
                    </a:cubicBezTo>
                    <a:cubicBezTo>
                      <a:pt x="30124" y="713"/>
                      <a:pt x="30309" y="542"/>
                      <a:pt x="30309" y="357"/>
                    </a:cubicBezTo>
                    <a:cubicBezTo>
                      <a:pt x="30309" y="129"/>
                      <a:pt x="30124" y="0"/>
                      <a:pt x="298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6" name="Google Shape;746;p28"/>
              <p:cNvSpPr/>
              <p:nvPr/>
            </p:nvSpPr>
            <p:spPr>
              <a:xfrm rot="-5400000">
                <a:off x="3890469" y="3910287"/>
                <a:ext cx="679996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5633" h="3025" extrusionOk="0">
                    <a:moveTo>
                      <a:pt x="15219" y="1"/>
                    </a:moveTo>
                    <a:cubicBezTo>
                      <a:pt x="15034" y="1"/>
                      <a:pt x="14863" y="115"/>
                      <a:pt x="14863" y="357"/>
                    </a:cubicBezTo>
                    <a:cubicBezTo>
                      <a:pt x="14863" y="528"/>
                      <a:pt x="14977" y="714"/>
                      <a:pt x="15219" y="714"/>
                    </a:cubicBezTo>
                    <a:lnTo>
                      <a:pt x="15219" y="2796"/>
                    </a:lnTo>
                    <a:lnTo>
                      <a:pt x="1" y="2796"/>
                    </a:lnTo>
                    <a:lnTo>
                      <a:pt x="1" y="3024"/>
                    </a:lnTo>
                    <a:lnTo>
                      <a:pt x="15447" y="3024"/>
                    </a:lnTo>
                    <a:lnTo>
                      <a:pt x="15447" y="657"/>
                    </a:lnTo>
                    <a:cubicBezTo>
                      <a:pt x="15504" y="585"/>
                      <a:pt x="15633" y="471"/>
                      <a:pt x="15633" y="357"/>
                    </a:cubicBezTo>
                    <a:cubicBezTo>
                      <a:pt x="15633" y="115"/>
                      <a:pt x="15447" y="1"/>
                      <a:pt x="1521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7" name="Google Shape;747;p28"/>
              <p:cNvSpPr/>
              <p:nvPr/>
            </p:nvSpPr>
            <p:spPr>
              <a:xfrm rot="-5400000">
                <a:off x="3593294" y="3509501"/>
                <a:ext cx="1400924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2207" h="4879" extrusionOk="0">
                    <a:moveTo>
                      <a:pt x="31850" y="0"/>
                    </a:moveTo>
                    <a:cubicBezTo>
                      <a:pt x="31678" y="0"/>
                      <a:pt x="31493" y="57"/>
                      <a:pt x="31493" y="243"/>
                    </a:cubicBezTo>
                    <a:lnTo>
                      <a:pt x="17715" y="243"/>
                    </a:lnTo>
                    <a:lnTo>
                      <a:pt x="17715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7943" y="4878"/>
                    </a:lnTo>
                    <a:lnTo>
                      <a:pt x="17943" y="485"/>
                    </a:lnTo>
                    <a:lnTo>
                      <a:pt x="31493" y="485"/>
                    </a:lnTo>
                    <a:cubicBezTo>
                      <a:pt x="31493" y="599"/>
                      <a:pt x="31678" y="714"/>
                      <a:pt x="31850" y="714"/>
                    </a:cubicBezTo>
                    <a:cubicBezTo>
                      <a:pt x="32035" y="714"/>
                      <a:pt x="32206" y="542"/>
                      <a:pt x="32206" y="357"/>
                    </a:cubicBezTo>
                    <a:cubicBezTo>
                      <a:pt x="32206" y="129"/>
                      <a:pt x="32035" y="0"/>
                      <a:pt x="318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8" name="Google Shape;748;p28"/>
              <p:cNvSpPr/>
              <p:nvPr/>
            </p:nvSpPr>
            <p:spPr>
              <a:xfrm rot="-5400000">
                <a:off x="3468913" y="3442188"/>
                <a:ext cx="1533069" cy="214704"/>
              </a:xfrm>
              <a:custGeom>
                <a:avLst/>
                <a:gdLst/>
                <a:ahLst/>
                <a:cxnLst/>
                <a:rect l="l" t="t" r="r" b="b"/>
                <a:pathLst>
                  <a:path w="35245" h="4936" extrusionOk="0">
                    <a:moveTo>
                      <a:pt x="34831" y="0"/>
                    </a:moveTo>
                    <a:cubicBezTo>
                      <a:pt x="34702" y="0"/>
                      <a:pt x="34531" y="71"/>
                      <a:pt x="34474" y="243"/>
                    </a:cubicBezTo>
                    <a:lnTo>
                      <a:pt x="16403" y="243"/>
                    </a:lnTo>
                    <a:lnTo>
                      <a:pt x="16403" y="4707"/>
                    </a:lnTo>
                    <a:lnTo>
                      <a:pt x="1" y="4707"/>
                    </a:lnTo>
                    <a:lnTo>
                      <a:pt x="1" y="4935"/>
                    </a:lnTo>
                    <a:lnTo>
                      <a:pt x="16645" y="4935"/>
                    </a:lnTo>
                    <a:lnTo>
                      <a:pt x="16645" y="485"/>
                    </a:lnTo>
                    <a:lnTo>
                      <a:pt x="34474" y="485"/>
                    </a:lnTo>
                    <a:cubicBezTo>
                      <a:pt x="34531" y="599"/>
                      <a:pt x="34702" y="713"/>
                      <a:pt x="34831" y="713"/>
                    </a:cubicBezTo>
                    <a:cubicBezTo>
                      <a:pt x="35059" y="713"/>
                      <a:pt x="35244" y="542"/>
                      <a:pt x="35244" y="357"/>
                    </a:cubicBezTo>
                    <a:cubicBezTo>
                      <a:pt x="35244" y="129"/>
                      <a:pt x="35059" y="0"/>
                      <a:pt x="3483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86824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9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51" name="Google Shape;751;p29"/>
          <p:cNvGrpSpPr/>
          <p:nvPr/>
        </p:nvGrpSpPr>
        <p:grpSpPr>
          <a:xfrm rot="10800000">
            <a:off x="575425" y="5"/>
            <a:ext cx="751088" cy="3090707"/>
            <a:chOff x="426802" y="2674436"/>
            <a:chExt cx="397738" cy="1636680"/>
          </a:xfrm>
        </p:grpSpPr>
        <p:sp>
          <p:nvSpPr>
            <p:cNvPr id="752" name="Google Shape;752;p29"/>
            <p:cNvSpPr/>
            <p:nvPr/>
          </p:nvSpPr>
          <p:spPr>
            <a:xfrm rot="-5400000">
              <a:off x="-81621" y="3482511"/>
              <a:ext cx="1556645" cy="100566"/>
            </a:xfrm>
            <a:custGeom>
              <a:avLst/>
              <a:gdLst/>
              <a:ahLst/>
              <a:cxnLst/>
              <a:rect l="l" t="t" r="r" b="b"/>
              <a:pathLst>
                <a:path w="35787" h="2312" extrusionOk="0">
                  <a:moveTo>
                    <a:pt x="17658" y="1"/>
                  </a:moveTo>
                  <a:lnTo>
                    <a:pt x="15576" y="2083"/>
                  </a:lnTo>
                  <a:lnTo>
                    <a:pt x="1" y="2083"/>
                  </a:lnTo>
                  <a:lnTo>
                    <a:pt x="1" y="2312"/>
                  </a:lnTo>
                  <a:lnTo>
                    <a:pt x="15633" y="2312"/>
                  </a:lnTo>
                  <a:lnTo>
                    <a:pt x="17772" y="243"/>
                  </a:lnTo>
                  <a:lnTo>
                    <a:pt x="23363" y="243"/>
                  </a:lnTo>
                  <a:lnTo>
                    <a:pt x="24904" y="1784"/>
                  </a:lnTo>
                  <a:lnTo>
                    <a:pt x="35073" y="1784"/>
                  </a:lnTo>
                  <a:cubicBezTo>
                    <a:pt x="35130" y="1898"/>
                    <a:pt x="35244" y="2026"/>
                    <a:pt x="35430" y="2026"/>
                  </a:cubicBezTo>
                  <a:cubicBezTo>
                    <a:pt x="35601" y="2026"/>
                    <a:pt x="35786" y="1841"/>
                    <a:pt x="35786" y="1670"/>
                  </a:cubicBezTo>
                  <a:cubicBezTo>
                    <a:pt x="35786" y="1427"/>
                    <a:pt x="35601" y="1242"/>
                    <a:pt x="35430" y="1242"/>
                  </a:cubicBezTo>
                  <a:cubicBezTo>
                    <a:pt x="35244" y="1242"/>
                    <a:pt x="35130" y="1370"/>
                    <a:pt x="35073" y="1541"/>
                  </a:cubicBezTo>
                  <a:lnTo>
                    <a:pt x="25018" y="1541"/>
                  </a:lnTo>
                  <a:lnTo>
                    <a:pt x="234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29"/>
            <p:cNvSpPr/>
            <p:nvPr/>
          </p:nvSpPr>
          <p:spPr>
            <a:xfrm rot="-5400000">
              <a:off x="-285730" y="3386968"/>
              <a:ext cx="1636680" cy="211615"/>
            </a:xfrm>
            <a:custGeom>
              <a:avLst/>
              <a:gdLst/>
              <a:ahLst/>
              <a:cxnLst/>
              <a:rect l="l" t="t" r="r" b="b"/>
              <a:pathLst>
                <a:path w="37627" h="4865" extrusionOk="0">
                  <a:moveTo>
                    <a:pt x="13137" y="1"/>
                  </a:moveTo>
                  <a:lnTo>
                    <a:pt x="13137" y="4636"/>
                  </a:lnTo>
                  <a:lnTo>
                    <a:pt x="12181" y="4636"/>
                  </a:lnTo>
                  <a:lnTo>
                    <a:pt x="12181" y="771"/>
                  </a:lnTo>
                  <a:lnTo>
                    <a:pt x="1" y="771"/>
                  </a:lnTo>
                  <a:lnTo>
                    <a:pt x="1" y="1014"/>
                  </a:lnTo>
                  <a:lnTo>
                    <a:pt x="11953" y="1014"/>
                  </a:lnTo>
                  <a:lnTo>
                    <a:pt x="11953" y="4865"/>
                  </a:lnTo>
                  <a:lnTo>
                    <a:pt x="13379" y="4865"/>
                  </a:lnTo>
                  <a:lnTo>
                    <a:pt x="13379" y="229"/>
                  </a:lnTo>
                  <a:lnTo>
                    <a:pt x="20454" y="229"/>
                  </a:lnTo>
                  <a:lnTo>
                    <a:pt x="22237" y="2083"/>
                  </a:lnTo>
                  <a:lnTo>
                    <a:pt x="36856" y="2083"/>
                  </a:lnTo>
                  <a:cubicBezTo>
                    <a:pt x="36913" y="2197"/>
                    <a:pt x="37084" y="2311"/>
                    <a:pt x="37213" y="2311"/>
                  </a:cubicBezTo>
                  <a:cubicBezTo>
                    <a:pt x="37441" y="2311"/>
                    <a:pt x="37626" y="2140"/>
                    <a:pt x="37626" y="1955"/>
                  </a:cubicBezTo>
                  <a:cubicBezTo>
                    <a:pt x="37626" y="1727"/>
                    <a:pt x="37441" y="1541"/>
                    <a:pt x="37213" y="1541"/>
                  </a:cubicBezTo>
                  <a:cubicBezTo>
                    <a:pt x="37084" y="1541"/>
                    <a:pt x="36913" y="1655"/>
                    <a:pt x="36856" y="1841"/>
                  </a:cubicBezTo>
                  <a:lnTo>
                    <a:pt x="22351" y="1841"/>
                  </a:lnTo>
                  <a:lnTo>
                    <a:pt x="2051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" name="Google Shape;754;p29"/>
            <p:cNvSpPr/>
            <p:nvPr/>
          </p:nvSpPr>
          <p:spPr>
            <a:xfrm rot="-5400000">
              <a:off x="416274" y="4013898"/>
              <a:ext cx="447372" cy="147065"/>
            </a:xfrm>
            <a:custGeom>
              <a:avLst/>
              <a:gdLst/>
              <a:ahLst/>
              <a:cxnLst/>
              <a:rect l="l" t="t" r="r" b="b"/>
              <a:pathLst>
                <a:path w="10285" h="3381" extrusionOk="0">
                  <a:moveTo>
                    <a:pt x="1" y="0"/>
                  </a:moveTo>
                  <a:lnTo>
                    <a:pt x="1" y="228"/>
                  </a:lnTo>
                  <a:lnTo>
                    <a:pt x="9757" y="228"/>
                  </a:lnTo>
                  <a:lnTo>
                    <a:pt x="9757" y="2667"/>
                  </a:lnTo>
                  <a:cubicBezTo>
                    <a:pt x="9628" y="2667"/>
                    <a:pt x="9514" y="2853"/>
                    <a:pt x="9514" y="3024"/>
                  </a:cubicBezTo>
                  <a:cubicBezTo>
                    <a:pt x="9514" y="3209"/>
                    <a:pt x="9685" y="3380"/>
                    <a:pt x="9871" y="3380"/>
                  </a:cubicBezTo>
                  <a:cubicBezTo>
                    <a:pt x="10113" y="3380"/>
                    <a:pt x="10284" y="3209"/>
                    <a:pt x="10284" y="3024"/>
                  </a:cubicBezTo>
                  <a:cubicBezTo>
                    <a:pt x="10284" y="2853"/>
                    <a:pt x="10170" y="2667"/>
                    <a:pt x="9985" y="2667"/>
                  </a:cubicBezTo>
                  <a:lnTo>
                    <a:pt x="99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29"/>
            <p:cNvSpPr/>
            <p:nvPr/>
          </p:nvSpPr>
          <p:spPr>
            <a:xfrm rot="-5400000">
              <a:off x="32255" y="3518831"/>
              <a:ext cx="1497053" cy="87517"/>
            </a:xfrm>
            <a:custGeom>
              <a:avLst/>
              <a:gdLst/>
              <a:ahLst/>
              <a:cxnLst/>
              <a:rect l="l" t="t" r="r" b="b"/>
              <a:pathLst>
                <a:path w="34417" h="2012" extrusionOk="0">
                  <a:moveTo>
                    <a:pt x="18243" y="0"/>
                  </a:moveTo>
                  <a:lnTo>
                    <a:pt x="16588" y="1655"/>
                  </a:lnTo>
                  <a:lnTo>
                    <a:pt x="1" y="1655"/>
                  </a:lnTo>
                  <a:lnTo>
                    <a:pt x="1" y="1897"/>
                  </a:lnTo>
                  <a:lnTo>
                    <a:pt x="16645" y="1897"/>
                  </a:lnTo>
                  <a:lnTo>
                    <a:pt x="18314" y="229"/>
                  </a:lnTo>
                  <a:lnTo>
                    <a:pt x="22522" y="229"/>
                  </a:lnTo>
                  <a:lnTo>
                    <a:pt x="24076" y="1783"/>
                  </a:lnTo>
                  <a:lnTo>
                    <a:pt x="33647" y="1783"/>
                  </a:lnTo>
                  <a:cubicBezTo>
                    <a:pt x="33704" y="1954"/>
                    <a:pt x="33875" y="2011"/>
                    <a:pt x="34003" y="2011"/>
                  </a:cubicBezTo>
                  <a:cubicBezTo>
                    <a:pt x="34232" y="2011"/>
                    <a:pt x="34417" y="1840"/>
                    <a:pt x="34417" y="1655"/>
                  </a:cubicBezTo>
                  <a:cubicBezTo>
                    <a:pt x="34417" y="1427"/>
                    <a:pt x="34232" y="1298"/>
                    <a:pt x="34003" y="1298"/>
                  </a:cubicBezTo>
                  <a:cubicBezTo>
                    <a:pt x="33875" y="1298"/>
                    <a:pt x="33704" y="1370"/>
                    <a:pt x="33647" y="1541"/>
                  </a:cubicBezTo>
                  <a:lnTo>
                    <a:pt x="24191" y="1541"/>
                  </a:lnTo>
                  <a:lnTo>
                    <a:pt x="2265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29"/>
            <p:cNvSpPr/>
            <p:nvPr/>
          </p:nvSpPr>
          <p:spPr>
            <a:xfrm rot="-5400000">
              <a:off x="48067" y="3573094"/>
              <a:ext cx="1377957" cy="98087"/>
            </a:xfrm>
            <a:custGeom>
              <a:avLst/>
              <a:gdLst/>
              <a:ahLst/>
              <a:cxnLst/>
              <a:rect l="l" t="t" r="r" b="b"/>
              <a:pathLst>
                <a:path w="31679" h="2255" extrusionOk="0">
                  <a:moveTo>
                    <a:pt x="18186" y="1"/>
                  </a:moveTo>
                  <a:lnTo>
                    <a:pt x="16232" y="1955"/>
                  </a:lnTo>
                  <a:lnTo>
                    <a:pt x="1" y="1955"/>
                  </a:lnTo>
                  <a:lnTo>
                    <a:pt x="1" y="2197"/>
                  </a:lnTo>
                  <a:lnTo>
                    <a:pt x="16346" y="2197"/>
                  </a:lnTo>
                  <a:lnTo>
                    <a:pt x="18314" y="229"/>
                  </a:lnTo>
                  <a:lnTo>
                    <a:pt x="22950" y="229"/>
                  </a:lnTo>
                  <a:lnTo>
                    <a:pt x="24661" y="1955"/>
                  </a:lnTo>
                  <a:lnTo>
                    <a:pt x="30908" y="1955"/>
                  </a:lnTo>
                  <a:cubicBezTo>
                    <a:pt x="30965" y="2140"/>
                    <a:pt x="31151" y="2254"/>
                    <a:pt x="31265" y="2254"/>
                  </a:cubicBezTo>
                  <a:cubicBezTo>
                    <a:pt x="31507" y="2254"/>
                    <a:pt x="31679" y="2069"/>
                    <a:pt x="31679" y="1840"/>
                  </a:cubicBezTo>
                  <a:cubicBezTo>
                    <a:pt x="31679" y="1655"/>
                    <a:pt x="31507" y="1484"/>
                    <a:pt x="31265" y="1484"/>
                  </a:cubicBezTo>
                  <a:cubicBezTo>
                    <a:pt x="31151" y="1484"/>
                    <a:pt x="30965" y="1598"/>
                    <a:pt x="30908" y="1712"/>
                  </a:cubicBezTo>
                  <a:lnTo>
                    <a:pt x="24733" y="1712"/>
                  </a:lnTo>
                  <a:lnTo>
                    <a:pt x="230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" name="Google Shape;757;p29"/>
            <p:cNvSpPr/>
            <p:nvPr/>
          </p:nvSpPr>
          <p:spPr>
            <a:xfrm rot="-5400000">
              <a:off x="-80031" y="3527509"/>
              <a:ext cx="1354991" cy="212224"/>
            </a:xfrm>
            <a:custGeom>
              <a:avLst/>
              <a:gdLst/>
              <a:ahLst/>
              <a:cxnLst/>
              <a:rect l="l" t="t" r="r" b="b"/>
              <a:pathLst>
                <a:path w="31151" h="4879" extrusionOk="0">
                  <a:moveTo>
                    <a:pt x="14749" y="0"/>
                  </a:moveTo>
                  <a:lnTo>
                    <a:pt x="14749" y="4636"/>
                  </a:lnTo>
                  <a:lnTo>
                    <a:pt x="10755" y="4636"/>
                  </a:lnTo>
                  <a:lnTo>
                    <a:pt x="10755" y="956"/>
                  </a:lnTo>
                  <a:lnTo>
                    <a:pt x="1" y="956"/>
                  </a:lnTo>
                  <a:lnTo>
                    <a:pt x="1" y="1184"/>
                  </a:lnTo>
                  <a:lnTo>
                    <a:pt x="10527" y="1184"/>
                  </a:lnTo>
                  <a:lnTo>
                    <a:pt x="10527" y="4878"/>
                  </a:lnTo>
                  <a:lnTo>
                    <a:pt x="14977" y="4878"/>
                  </a:lnTo>
                  <a:lnTo>
                    <a:pt x="14977" y="243"/>
                  </a:lnTo>
                  <a:lnTo>
                    <a:pt x="18842" y="243"/>
                  </a:lnTo>
                  <a:lnTo>
                    <a:pt x="21281" y="2739"/>
                  </a:lnTo>
                  <a:lnTo>
                    <a:pt x="30366" y="2739"/>
                  </a:lnTo>
                  <a:cubicBezTo>
                    <a:pt x="30438" y="2853"/>
                    <a:pt x="30609" y="2967"/>
                    <a:pt x="30723" y="2967"/>
                  </a:cubicBezTo>
                  <a:cubicBezTo>
                    <a:pt x="30965" y="2967"/>
                    <a:pt x="31151" y="2796"/>
                    <a:pt x="31151" y="2610"/>
                  </a:cubicBezTo>
                  <a:cubicBezTo>
                    <a:pt x="31151" y="2382"/>
                    <a:pt x="30965" y="2197"/>
                    <a:pt x="30723" y="2197"/>
                  </a:cubicBezTo>
                  <a:cubicBezTo>
                    <a:pt x="30609" y="2197"/>
                    <a:pt x="30438" y="2311"/>
                    <a:pt x="30366" y="2496"/>
                  </a:cubicBezTo>
                  <a:lnTo>
                    <a:pt x="21395" y="2496"/>
                  </a:lnTo>
                  <a:lnTo>
                    <a:pt x="188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" name="Google Shape;758;p29"/>
            <p:cNvSpPr/>
            <p:nvPr/>
          </p:nvSpPr>
          <p:spPr>
            <a:xfrm rot="-5400000">
              <a:off x="-149844" y="3491841"/>
              <a:ext cx="1429458" cy="209092"/>
            </a:xfrm>
            <a:custGeom>
              <a:avLst/>
              <a:gdLst/>
              <a:ahLst/>
              <a:cxnLst/>
              <a:rect l="l" t="t" r="r" b="b"/>
              <a:pathLst>
                <a:path w="32863" h="4807" extrusionOk="0">
                  <a:moveTo>
                    <a:pt x="13850" y="0"/>
                  </a:moveTo>
                  <a:lnTo>
                    <a:pt x="13850" y="4578"/>
                  </a:lnTo>
                  <a:lnTo>
                    <a:pt x="11411" y="4578"/>
                  </a:lnTo>
                  <a:lnTo>
                    <a:pt x="11411" y="884"/>
                  </a:lnTo>
                  <a:lnTo>
                    <a:pt x="1" y="884"/>
                  </a:lnTo>
                  <a:lnTo>
                    <a:pt x="1" y="1127"/>
                  </a:lnTo>
                  <a:lnTo>
                    <a:pt x="11183" y="1127"/>
                  </a:lnTo>
                  <a:lnTo>
                    <a:pt x="11183" y="4807"/>
                  </a:lnTo>
                  <a:lnTo>
                    <a:pt x="14092" y="4807"/>
                  </a:lnTo>
                  <a:lnTo>
                    <a:pt x="14092" y="243"/>
                  </a:lnTo>
                  <a:lnTo>
                    <a:pt x="19498" y="243"/>
                  </a:lnTo>
                  <a:lnTo>
                    <a:pt x="21637" y="2439"/>
                  </a:lnTo>
                  <a:lnTo>
                    <a:pt x="32149" y="2439"/>
                  </a:lnTo>
                  <a:cubicBezTo>
                    <a:pt x="32221" y="2553"/>
                    <a:pt x="32335" y="2667"/>
                    <a:pt x="32506" y="2667"/>
                  </a:cubicBezTo>
                  <a:cubicBezTo>
                    <a:pt x="32691" y="2667"/>
                    <a:pt x="32862" y="2496"/>
                    <a:pt x="32862" y="2311"/>
                  </a:cubicBezTo>
                  <a:cubicBezTo>
                    <a:pt x="32862" y="2082"/>
                    <a:pt x="32691" y="1954"/>
                    <a:pt x="32506" y="1954"/>
                  </a:cubicBezTo>
                  <a:cubicBezTo>
                    <a:pt x="32335" y="1954"/>
                    <a:pt x="32221" y="2025"/>
                    <a:pt x="32149" y="2197"/>
                  </a:cubicBezTo>
                  <a:lnTo>
                    <a:pt x="21752" y="2197"/>
                  </a:lnTo>
                  <a:lnTo>
                    <a:pt x="1955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59" name="Google Shape;759;p29"/>
          <p:cNvGrpSpPr/>
          <p:nvPr/>
        </p:nvGrpSpPr>
        <p:grpSpPr>
          <a:xfrm>
            <a:off x="11099321" y="3499550"/>
            <a:ext cx="715371" cy="3371596"/>
            <a:chOff x="8143116" y="2624662"/>
            <a:chExt cx="536528" cy="2528697"/>
          </a:xfrm>
        </p:grpSpPr>
        <p:sp>
          <p:nvSpPr>
            <p:cNvPr id="760" name="Google Shape;760;p29"/>
            <p:cNvSpPr/>
            <p:nvPr/>
          </p:nvSpPr>
          <p:spPr>
            <a:xfrm rot="-5400000">
              <a:off x="7445679" y="3919393"/>
              <a:ext cx="2235397" cy="232533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29"/>
            <p:cNvSpPr/>
            <p:nvPr/>
          </p:nvSpPr>
          <p:spPr>
            <a:xfrm rot="-5400000">
              <a:off x="7411119" y="4023081"/>
              <a:ext cx="1987401" cy="273156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29"/>
            <p:cNvSpPr/>
            <p:nvPr/>
          </p:nvSpPr>
          <p:spPr>
            <a:xfrm rot="-5400000">
              <a:off x="7217368" y="3764970"/>
              <a:ext cx="2528697" cy="248080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29"/>
            <p:cNvSpPr/>
            <p:nvPr/>
          </p:nvSpPr>
          <p:spPr>
            <a:xfrm rot="-5400000">
              <a:off x="7095211" y="3791843"/>
              <a:ext cx="2409421" cy="313611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64" name="Google Shape;764;p29"/>
          <p:cNvSpPr txBox="1">
            <a:spLocks noGrp="1"/>
          </p:cNvSpPr>
          <p:nvPr>
            <p:ph type="title" hasCustomPrompt="1"/>
          </p:nvPr>
        </p:nvSpPr>
        <p:spPr>
          <a:xfrm>
            <a:off x="1767533" y="3429000"/>
            <a:ext cx="1865200" cy="5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5" name="Google Shape;765;p29"/>
          <p:cNvSpPr txBox="1">
            <a:spLocks noGrp="1"/>
          </p:cNvSpPr>
          <p:nvPr>
            <p:ph type="subTitle" idx="1"/>
          </p:nvPr>
        </p:nvSpPr>
        <p:spPr>
          <a:xfrm>
            <a:off x="1251333" y="4838900"/>
            <a:ext cx="28976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66" name="Google Shape;766;p29"/>
          <p:cNvSpPr txBox="1">
            <a:spLocks noGrp="1"/>
          </p:cNvSpPr>
          <p:nvPr>
            <p:ph type="subTitle" idx="2"/>
          </p:nvPr>
        </p:nvSpPr>
        <p:spPr>
          <a:xfrm>
            <a:off x="1251333" y="4278133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7" name="Google Shape;767;p29"/>
          <p:cNvSpPr txBox="1">
            <a:spLocks noGrp="1"/>
          </p:cNvSpPr>
          <p:nvPr>
            <p:ph type="title" idx="3" hasCustomPrompt="1"/>
          </p:nvPr>
        </p:nvSpPr>
        <p:spPr>
          <a:xfrm>
            <a:off x="5164133" y="3429000"/>
            <a:ext cx="1863600" cy="5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8" name="Google Shape;768;p29"/>
          <p:cNvSpPr txBox="1">
            <a:spLocks noGrp="1"/>
          </p:cNvSpPr>
          <p:nvPr>
            <p:ph type="subTitle" idx="4"/>
          </p:nvPr>
        </p:nvSpPr>
        <p:spPr>
          <a:xfrm>
            <a:off x="4647200" y="4838900"/>
            <a:ext cx="28976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69" name="Google Shape;769;p29"/>
          <p:cNvSpPr txBox="1">
            <a:spLocks noGrp="1"/>
          </p:cNvSpPr>
          <p:nvPr>
            <p:ph type="subTitle" idx="5"/>
          </p:nvPr>
        </p:nvSpPr>
        <p:spPr>
          <a:xfrm>
            <a:off x="4647200" y="4278133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0" name="Google Shape;770;p29"/>
          <p:cNvSpPr txBox="1">
            <a:spLocks noGrp="1"/>
          </p:cNvSpPr>
          <p:nvPr>
            <p:ph type="title" idx="6" hasCustomPrompt="1"/>
          </p:nvPr>
        </p:nvSpPr>
        <p:spPr>
          <a:xfrm>
            <a:off x="8556900" y="3429000"/>
            <a:ext cx="1863600" cy="5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1" name="Google Shape;771;p29"/>
          <p:cNvSpPr txBox="1">
            <a:spLocks noGrp="1"/>
          </p:cNvSpPr>
          <p:nvPr>
            <p:ph type="subTitle" idx="7"/>
          </p:nvPr>
        </p:nvSpPr>
        <p:spPr>
          <a:xfrm>
            <a:off x="8043067" y="4838900"/>
            <a:ext cx="28976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72" name="Google Shape;772;p29"/>
          <p:cNvSpPr txBox="1">
            <a:spLocks noGrp="1"/>
          </p:cNvSpPr>
          <p:nvPr>
            <p:ph type="subTitle" idx="8"/>
          </p:nvPr>
        </p:nvSpPr>
        <p:spPr>
          <a:xfrm>
            <a:off x="8043067" y="4278133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3" name="Google Shape;773;p29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75500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0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6" name="Google Shape;776;p30"/>
          <p:cNvSpPr txBox="1">
            <a:spLocks noGrp="1"/>
          </p:cNvSpPr>
          <p:nvPr>
            <p:ph type="title"/>
          </p:nvPr>
        </p:nvSpPr>
        <p:spPr>
          <a:xfrm>
            <a:off x="3130600" y="867867"/>
            <a:ext cx="5930800" cy="1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30"/>
          <p:cNvSpPr txBox="1">
            <a:spLocks noGrp="1"/>
          </p:cNvSpPr>
          <p:nvPr>
            <p:ph type="subTitle" idx="1"/>
          </p:nvPr>
        </p:nvSpPr>
        <p:spPr>
          <a:xfrm>
            <a:off x="3130533" y="2282483"/>
            <a:ext cx="5930800" cy="1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30"/>
          <p:cNvSpPr txBox="1"/>
          <p:nvPr/>
        </p:nvSpPr>
        <p:spPr>
          <a:xfrm>
            <a:off x="2798800" y="4815933"/>
            <a:ext cx="65944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600" b="1">
                <a:solidFill>
                  <a:schemeClr val="hlink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/>
              </a:rPr>
              <a:t>Slidesgo</a:t>
            </a:r>
            <a:r>
              <a:rPr lang="en" sz="16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</a:t>
            </a: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and includes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sz="16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79" name="Google Shape;779;p30"/>
          <p:cNvPicPr preferRelativeResize="0"/>
          <p:nvPr/>
        </p:nvPicPr>
        <p:blipFill rotWithShape="1">
          <a:blip r:embed="rId5">
            <a:alphaModFix/>
          </a:blip>
          <a:srcRect l="2950" b="3660"/>
          <a:stretch/>
        </p:blipFill>
        <p:spPr>
          <a:xfrm rot="-5400000" flipH="1">
            <a:off x="9755534" y="1360400"/>
            <a:ext cx="3791733" cy="107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30"/>
          <p:cNvPicPr preferRelativeResize="0"/>
          <p:nvPr/>
        </p:nvPicPr>
        <p:blipFill rotWithShape="1">
          <a:blip r:embed="rId6">
            <a:alphaModFix/>
          </a:blip>
          <a:srcRect l="2922" b="5731"/>
          <a:stretch/>
        </p:blipFill>
        <p:spPr>
          <a:xfrm rot="5400000" flipH="1">
            <a:off x="-1363099" y="4400367"/>
            <a:ext cx="3818700" cy="109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24258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1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83" name="Google Shape;783;p31"/>
          <p:cNvGrpSpPr/>
          <p:nvPr/>
        </p:nvGrpSpPr>
        <p:grpSpPr>
          <a:xfrm rot="5400000">
            <a:off x="1351471" y="3923899"/>
            <a:ext cx="1193196" cy="3896141"/>
            <a:chOff x="6961407" y="2871131"/>
            <a:chExt cx="439278" cy="1434374"/>
          </a:xfrm>
        </p:grpSpPr>
        <p:sp>
          <p:nvSpPr>
            <p:cNvPr id="784" name="Google Shape;784;p31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31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31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31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31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31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31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1" name="Google Shape;791;p31"/>
          <p:cNvGrpSpPr/>
          <p:nvPr/>
        </p:nvGrpSpPr>
        <p:grpSpPr>
          <a:xfrm rot="-5400000">
            <a:off x="10609047" y="-1266780"/>
            <a:ext cx="1263971" cy="4689987"/>
            <a:chOff x="4128096" y="2589445"/>
            <a:chExt cx="465334" cy="1726630"/>
          </a:xfrm>
        </p:grpSpPr>
        <p:sp>
          <p:nvSpPr>
            <p:cNvPr id="792" name="Google Shape;792;p31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31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avLst/>
              <a:gdLst/>
              <a:ahLst/>
              <a:cxnLst/>
              <a:rect l="l" t="t" r="r" b="b"/>
              <a:pathLst>
                <a:path w="13851" h="1542" extrusionOk="0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31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31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31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31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31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31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31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31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31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66147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67"/>
            </a:lvl1pPr>
            <a:lvl2pPr marL="1219170" lvl="1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26" name="Google Shape;126;p4"/>
          <p:cNvGrpSpPr/>
          <p:nvPr/>
        </p:nvGrpSpPr>
        <p:grpSpPr>
          <a:xfrm>
            <a:off x="10295757" y="3747574"/>
            <a:ext cx="1003020" cy="3241285"/>
            <a:chOff x="2474121" y="2891575"/>
            <a:chExt cx="439279" cy="1419541"/>
          </a:xfrm>
        </p:grpSpPr>
        <p:sp>
          <p:nvSpPr>
            <p:cNvPr id="127" name="Google Shape;127;p4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avLst/>
              <a:gdLst/>
              <a:ahLst/>
              <a:cxnLst/>
              <a:rect l="l" t="t" r="r" b="b"/>
              <a:pathLst>
                <a:path w="32635" h="3039" extrusionOk="0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4"/>
            <p:cNvSpPr/>
            <p:nvPr/>
          </p:nvSpPr>
          <p:spPr>
            <a:xfrm rot="-5400000">
              <a:off x="2568095" y="3965811"/>
              <a:ext cx="504441" cy="186169"/>
            </a:xfrm>
            <a:custGeom>
              <a:avLst/>
              <a:gdLst/>
              <a:ahLst/>
              <a:cxnLst/>
              <a:rect l="l" t="t" r="r" b="b"/>
              <a:pathLst>
                <a:path w="11597" h="4280" extrusionOk="0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4"/>
            <p:cNvSpPr/>
            <p:nvPr/>
          </p:nvSpPr>
          <p:spPr>
            <a:xfrm rot="-5400000">
              <a:off x="2612136" y="4009852"/>
              <a:ext cx="452331" cy="150197"/>
            </a:xfrm>
            <a:custGeom>
              <a:avLst/>
              <a:gdLst/>
              <a:ahLst/>
              <a:cxnLst/>
              <a:rect l="l" t="t" r="r" b="b"/>
              <a:pathLst>
                <a:path w="10399" h="34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4"/>
            <p:cNvSpPr/>
            <p:nvPr/>
          </p:nvSpPr>
          <p:spPr>
            <a:xfrm rot="-5400000">
              <a:off x="2177879" y="3666157"/>
              <a:ext cx="1160818" cy="129101"/>
            </a:xfrm>
            <a:custGeom>
              <a:avLst/>
              <a:gdLst/>
              <a:ahLst/>
              <a:cxnLst/>
              <a:rect l="l" t="t" r="r" b="b"/>
              <a:pathLst>
                <a:path w="26687" h="2968" extrusionOk="0">
                  <a:moveTo>
                    <a:pt x="1" y="0"/>
                  </a:moveTo>
                  <a:lnTo>
                    <a:pt x="1" y="243"/>
                  </a:lnTo>
                  <a:lnTo>
                    <a:pt x="12310" y="243"/>
                  </a:lnTo>
                  <a:lnTo>
                    <a:pt x="12310" y="2739"/>
                  </a:lnTo>
                  <a:lnTo>
                    <a:pt x="25973" y="2739"/>
                  </a:lnTo>
                  <a:cubicBezTo>
                    <a:pt x="26030" y="2910"/>
                    <a:pt x="26159" y="2967"/>
                    <a:pt x="26330" y="2967"/>
                  </a:cubicBezTo>
                  <a:cubicBezTo>
                    <a:pt x="26572" y="2967"/>
                    <a:pt x="26687" y="2853"/>
                    <a:pt x="26687" y="2611"/>
                  </a:cubicBezTo>
                  <a:cubicBezTo>
                    <a:pt x="26687" y="2439"/>
                    <a:pt x="26572" y="2254"/>
                    <a:pt x="26330" y="2254"/>
                  </a:cubicBezTo>
                  <a:cubicBezTo>
                    <a:pt x="26159" y="2254"/>
                    <a:pt x="26030" y="2382"/>
                    <a:pt x="25973" y="2496"/>
                  </a:cubicBezTo>
                  <a:lnTo>
                    <a:pt x="12538" y="2496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4"/>
            <p:cNvSpPr/>
            <p:nvPr/>
          </p:nvSpPr>
          <p:spPr>
            <a:xfrm rot="-5400000">
              <a:off x="2081076" y="3607849"/>
              <a:ext cx="1271867" cy="134668"/>
            </a:xfrm>
            <a:custGeom>
              <a:avLst/>
              <a:gdLst/>
              <a:ahLst/>
              <a:cxnLst/>
              <a:rect l="l" t="t" r="r" b="b"/>
              <a:pathLst>
                <a:path w="29240" h="3096" extrusionOk="0">
                  <a:moveTo>
                    <a:pt x="1" y="1"/>
                  </a:moveTo>
                  <a:lnTo>
                    <a:pt x="1" y="243"/>
                  </a:lnTo>
                  <a:lnTo>
                    <a:pt x="13436" y="243"/>
                  </a:lnTo>
                  <a:lnTo>
                    <a:pt x="13436" y="2853"/>
                  </a:lnTo>
                  <a:lnTo>
                    <a:pt x="28526" y="2853"/>
                  </a:lnTo>
                  <a:cubicBezTo>
                    <a:pt x="28526" y="2967"/>
                    <a:pt x="28712" y="3096"/>
                    <a:pt x="28883" y="3096"/>
                  </a:cubicBezTo>
                  <a:cubicBezTo>
                    <a:pt x="29068" y="3096"/>
                    <a:pt x="29240" y="2910"/>
                    <a:pt x="29240" y="2739"/>
                  </a:cubicBezTo>
                  <a:cubicBezTo>
                    <a:pt x="29240" y="2497"/>
                    <a:pt x="29068" y="2326"/>
                    <a:pt x="28883" y="2326"/>
                  </a:cubicBezTo>
                  <a:cubicBezTo>
                    <a:pt x="28712" y="2326"/>
                    <a:pt x="28526" y="2440"/>
                    <a:pt x="28526" y="2611"/>
                  </a:cubicBezTo>
                  <a:lnTo>
                    <a:pt x="13679" y="2611"/>
                  </a:lnTo>
                  <a:lnTo>
                    <a:pt x="1367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4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avLst/>
              <a:gdLst/>
              <a:ahLst/>
              <a:cxnLst/>
              <a:rect l="l" t="t" r="r" b="b"/>
              <a:pathLst>
                <a:path w="27871" h="2925" extrusionOk="0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4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avLst/>
              <a:gdLst/>
              <a:ahLst/>
              <a:cxnLst/>
              <a:rect l="l" t="t" r="r" b="b"/>
              <a:pathLst>
                <a:path w="25375" h="771" extrusionOk="0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4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avLst/>
              <a:gdLst/>
              <a:ahLst/>
              <a:cxnLst/>
              <a:rect l="l" t="t" r="r" b="b"/>
              <a:pathLst>
                <a:path w="21638" h="771" extrusionOk="0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11123803" y="3311290"/>
            <a:ext cx="1062512" cy="3942471"/>
            <a:chOff x="4128096" y="2589445"/>
            <a:chExt cx="465334" cy="1726630"/>
          </a:xfrm>
        </p:grpSpPr>
        <p:sp>
          <p:nvSpPr>
            <p:cNvPr id="136" name="Google Shape;136;p4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4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avLst/>
              <a:gdLst/>
              <a:ahLst/>
              <a:cxnLst/>
              <a:rect l="l" t="t" r="r" b="b"/>
              <a:pathLst>
                <a:path w="13851" h="1542" extrusionOk="0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4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4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4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4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4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4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4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4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4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7" name="Google Shape;147;p4"/>
          <p:cNvGrpSpPr/>
          <p:nvPr/>
        </p:nvGrpSpPr>
        <p:grpSpPr>
          <a:xfrm rot="10800000">
            <a:off x="10770154" y="-1519704"/>
            <a:ext cx="1416156" cy="3396807"/>
            <a:chOff x="3117442" y="2754471"/>
            <a:chExt cx="648978" cy="1556645"/>
          </a:xfrm>
        </p:grpSpPr>
        <p:sp>
          <p:nvSpPr>
            <p:cNvPr id="148" name="Google Shape;148;p4"/>
            <p:cNvSpPr/>
            <p:nvPr/>
          </p:nvSpPr>
          <p:spPr>
            <a:xfrm rot="-5400000">
              <a:off x="2522788" y="3592320"/>
              <a:ext cx="1313451" cy="124142"/>
            </a:xfrm>
            <a:custGeom>
              <a:avLst/>
              <a:gdLst/>
              <a:ahLst/>
              <a:cxnLst/>
              <a:rect l="l" t="t" r="r" b="b"/>
              <a:pathLst>
                <a:path w="30196" h="2854" extrusionOk="0">
                  <a:moveTo>
                    <a:pt x="15276" y="1"/>
                  </a:moveTo>
                  <a:lnTo>
                    <a:pt x="12666" y="2625"/>
                  </a:lnTo>
                  <a:lnTo>
                    <a:pt x="1" y="2625"/>
                  </a:lnTo>
                  <a:lnTo>
                    <a:pt x="1" y="2854"/>
                  </a:lnTo>
                  <a:lnTo>
                    <a:pt x="12780" y="2854"/>
                  </a:lnTo>
                  <a:lnTo>
                    <a:pt x="15390" y="243"/>
                  </a:lnTo>
                  <a:lnTo>
                    <a:pt x="23235" y="243"/>
                  </a:lnTo>
                  <a:lnTo>
                    <a:pt x="25374" y="2383"/>
                  </a:lnTo>
                  <a:lnTo>
                    <a:pt x="29425" y="2383"/>
                  </a:lnTo>
                  <a:cubicBezTo>
                    <a:pt x="29482" y="2554"/>
                    <a:pt x="29596" y="2625"/>
                    <a:pt x="29782" y="2625"/>
                  </a:cubicBezTo>
                  <a:cubicBezTo>
                    <a:pt x="30010" y="2625"/>
                    <a:pt x="30195" y="2497"/>
                    <a:pt x="30195" y="2269"/>
                  </a:cubicBezTo>
                  <a:cubicBezTo>
                    <a:pt x="30195" y="2083"/>
                    <a:pt x="30010" y="1912"/>
                    <a:pt x="29782" y="1912"/>
                  </a:cubicBezTo>
                  <a:cubicBezTo>
                    <a:pt x="29653" y="1912"/>
                    <a:pt x="29482" y="1969"/>
                    <a:pt x="29425" y="2140"/>
                  </a:cubicBezTo>
                  <a:lnTo>
                    <a:pt x="25503" y="2140"/>
                  </a:lnTo>
                  <a:lnTo>
                    <a:pt x="233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4"/>
            <p:cNvSpPr/>
            <p:nvPr/>
          </p:nvSpPr>
          <p:spPr>
            <a:xfrm rot="-5400000">
              <a:off x="3104412" y="3972336"/>
              <a:ext cx="644024" cy="33537"/>
            </a:xfrm>
            <a:custGeom>
              <a:avLst/>
              <a:gdLst/>
              <a:ahLst/>
              <a:cxnLst/>
              <a:rect l="l" t="t" r="r" b="b"/>
              <a:pathLst>
                <a:path w="14806" h="771" extrusionOk="0">
                  <a:moveTo>
                    <a:pt x="14392" y="1"/>
                  </a:moveTo>
                  <a:cubicBezTo>
                    <a:pt x="14264" y="1"/>
                    <a:pt x="14092" y="115"/>
                    <a:pt x="14035" y="300"/>
                  </a:cubicBezTo>
                  <a:lnTo>
                    <a:pt x="1" y="300"/>
                  </a:lnTo>
                  <a:lnTo>
                    <a:pt x="1" y="543"/>
                  </a:lnTo>
                  <a:lnTo>
                    <a:pt x="14035" y="543"/>
                  </a:lnTo>
                  <a:cubicBezTo>
                    <a:pt x="14092" y="657"/>
                    <a:pt x="14264" y="771"/>
                    <a:pt x="14392" y="771"/>
                  </a:cubicBezTo>
                  <a:cubicBezTo>
                    <a:pt x="14620" y="771"/>
                    <a:pt x="14806" y="600"/>
                    <a:pt x="14806" y="414"/>
                  </a:cubicBezTo>
                  <a:cubicBezTo>
                    <a:pt x="14806" y="186"/>
                    <a:pt x="14620" y="1"/>
                    <a:pt x="1439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4"/>
            <p:cNvSpPr/>
            <p:nvPr/>
          </p:nvSpPr>
          <p:spPr>
            <a:xfrm rot="-5400000">
              <a:off x="3456174" y="4000870"/>
              <a:ext cx="452331" cy="168161"/>
            </a:xfrm>
            <a:custGeom>
              <a:avLst/>
              <a:gdLst/>
              <a:ahLst/>
              <a:cxnLst/>
              <a:rect l="l" t="t" r="r" b="b"/>
              <a:pathLst>
                <a:path w="10399" h="3866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3153"/>
                  </a:lnTo>
                  <a:cubicBezTo>
                    <a:pt x="9757" y="3153"/>
                    <a:pt x="9628" y="3338"/>
                    <a:pt x="9628" y="3509"/>
                  </a:cubicBezTo>
                  <a:cubicBezTo>
                    <a:pt x="9628" y="3695"/>
                    <a:pt x="9814" y="3866"/>
                    <a:pt x="10042" y="3866"/>
                  </a:cubicBezTo>
                  <a:cubicBezTo>
                    <a:pt x="10227" y="3866"/>
                    <a:pt x="10398" y="3695"/>
                    <a:pt x="10398" y="3509"/>
                  </a:cubicBezTo>
                  <a:cubicBezTo>
                    <a:pt x="10398" y="3338"/>
                    <a:pt x="10284" y="3153"/>
                    <a:pt x="10170" y="3153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4"/>
            <p:cNvSpPr/>
            <p:nvPr/>
          </p:nvSpPr>
          <p:spPr>
            <a:xfrm rot="-5400000">
              <a:off x="3085206" y="3642908"/>
              <a:ext cx="1140330" cy="196087"/>
            </a:xfrm>
            <a:custGeom>
              <a:avLst/>
              <a:gdLst/>
              <a:ahLst/>
              <a:cxnLst/>
              <a:rect l="l" t="t" r="r" b="b"/>
              <a:pathLst>
                <a:path w="26216" h="4508" extrusionOk="0">
                  <a:moveTo>
                    <a:pt x="25859" y="0"/>
                  </a:moveTo>
                  <a:cubicBezTo>
                    <a:pt x="25674" y="0"/>
                    <a:pt x="25560" y="114"/>
                    <a:pt x="25503" y="229"/>
                  </a:cubicBezTo>
                  <a:lnTo>
                    <a:pt x="16531" y="229"/>
                  </a:lnTo>
                  <a:lnTo>
                    <a:pt x="12481" y="4279"/>
                  </a:lnTo>
                  <a:lnTo>
                    <a:pt x="11240" y="4279"/>
                  </a:lnTo>
                  <a:lnTo>
                    <a:pt x="11240" y="57"/>
                  </a:lnTo>
                  <a:lnTo>
                    <a:pt x="1" y="57"/>
                  </a:lnTo>
                  <a:lnTo>
                    <a:pt x="1" y="286"/>
                  </a:lnTo>
                  <a:lnTo>
                    <a:pt x="10997" y="286"/>
                  </a:lnTo>
                  <a:lnTo>
                    <a:pt x="10997" y="4507"/>
                  </a:lnTo>
                  <a:lnTo>
                    <a:pt x="12609" y="4507"/>
                  </a:lnTo>
                  <a:lnTo>
                    <a:pt x="16645" y="471"/>
                  </a:lnTo>
                  <a:lnTo>
                    <a:pt x="25503" y="471"/>
                  </a:lnTo>
                  <a:cubicBezTo>
                    <a:pt x="25560" y="642"/>
                    <a:pt x="25674" y="771"/>
                    <a:pt x="25859" y="771"/>
                  </a:cubicBezTo>
                  <a:cubicBezTo>
                    <a:pt x="26087" y="771"/>
                    <a:pt x="26216" y="585"/>
                    <a:pt x="26216" y="357"/>
                  </a:cubicBezTo>
                  <a:cubicBezTo>
                    <a:pt x="26216" y="171"/>
                    <a:pt x="26087" y="0"/>
                    <a:pt x="258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4"/>
            <p:cNvSpPr/>
            <p:nvPr/>
          </p:nvSpPr>
          <p:spPr>
            <a:xfrm rot="-5400000">
              <a:off x="2913348" y="3546126"/>
              <a:ext cx="1336374" cy="193607"/>
            </a:xfrm>
            <a:custGeom>
              <a:avLst/>
              <a:gdLst/>
              <a:ahLst/>
              <a:cxnLst/>
              <a:rect l="l" t="t" r="r" b="b"/>
              <a:pathLst>
                <a:path w="30723" h="4451" extrusionOk="0">
                  <a:moveTo>
                    <a:pt x="30309" y="1"/>
                  </a:moveTo>
                  <a:cubicBezTo>
                    <a:pt x="30195" y="1"/>
                    <a:pt x="30010" y="115"/>
                    <a:pt x="29953" y="300"/>
                  </a:cubicBezTo>
                  <a:lnTo>
                    <a:pt x="16232" y="300"/>
                  </a:lnTo>
                  <a:lnTo>
                    <a:pt x="12609" y="3866"/>
                  </a:lnTo>
                  <a:lnTo>
                    <a:pt x="12609" y="714"/>
                  </a:lnTo>
                  <a:lnTo>
                    <a:pt x="1" y="714"/>
                  </a:lnTo>
                  <a:lnTo>
                    <a:pt x="1" y="956"/>
                  </a:lnTo>
                  <a:lnTo>
                    <a:pt x="12367" y="956"/>
                  </a:lnTo>
                  <a:lnTo>
                    <a:pt x="12367" y="4451"/>
                  </a:lnTo>
                  <a:lnTo>
                    <a:pt x="16346" y="528"/>
                  </a:lnTo>
                  <a:lnTo>
                    <a:pt x="29953" y="528"/>
                  </a:lnTo>
                  <a:cubicBezTo>
                    <a:pt x="30010" y="657"/>
                    <a:pt x="30195" y="771"/>
                    <a:pt x="30309" y="771"/>
                  </a:cubicBezTo>
                  <a:cubicBezTo>
                    <a:pt x="30552" y="771"/>
                    <a:pt x="30723" y="600"/>
                    <a:pt x="30723" y="414"/>
                  </a:cubicBezTo>
                  <a:cubicBezTo>
                    <a:pt x="30723" y="172"/>
                    <a:pt x="30552" y="1"/>
                    <a:pt x="3030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4"/>
            <p:cNvSpPr/>
            <p:nvPr/>
          </p:nvSpPr>
          <p:spPr>
            <a:xfrm rot="-5400000">
              <a:off x="2875811" y="3622116"/>
              <a:ext cx="1233415" cy="144586"/>
            </a:xfrm>
            <a:custGeom>
              <a:avLst/>
              <a:gdLst/>
              <a:ahLst/>
              <a:cxnLst/>
              <a:rect l="l" t="t" r="r" b="b"/>
              <a:pathLst>
                <a:path w="28356" h="3324" extrusionOk="0">
                  <a:moveTo>
                    <a:pt x="27942" y="0"/>
                  </a:moveTo>
                  <a:cubicBezTo>
                    <a:pt x="27813" y="0"/>
                    <a:pt x="27642" y="114"/>
                    <a:pt x="27585" y="228"/>
                  </a:cubicBezTo>
                  <a:lnTo>
                    <a:pt x="16175" y="228"/>
                  </a:lnTo>
                  <a:lnTo>
                    <a:pt x="13679" y="2796"/>
                  </a:lnTo>
                  <a:lnTo>
                    <a:pt x="13679" y="1127"/>
                  </a:lnTo>
                  <a:lnTo>
                    <a:pt x="1" y="1127"/>
                  </a:lnTo>
                  <a:lnTo>
                    <a:pt x="1" y="1369"/>
                  </a:lnTo>
                  <a:lnTo>
                    <a:pt x="13436" y="1369"/>
                  </a:lnTo>
                  <a:lnTo>
                    <a:pt x="13436" y="3323"/>
                  </a:lnTo>
                  <a:lnTo>
                    <a:pt x="16289" y="471"/>
                  </a:lnTo>
                  <a:lnTo>
                    <a:pt x="27585" y="471"/>
                  </a:lnTo>
                  <a:cubicBezTo>
                    <a:pt x="27642" y="656"/>
                    <a:pt x="27813" y="770"/>
                    <a:pt x="27942" y="770"/>
                  </a:cubicBezTo>
                  <a:cubicBezTo>
                    <a:pt x="28170" y="770"/>
                    <a:pt x="28355" y="585"/>
                    <a:pt x="28355" y="357"/>
                  </a:cubicBezTo>
                  <a:cubicBezTo>
                    <a:pt x="28355" y="171"/>
                    <a:pt x="28170" y="0"/>
                    <a:pt x="2794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4"/>
            <p:cNvSpPr/>
            <p:nvPr/>
          </p:nvSpPr>
          <p:spPr>
            <a:xfrm rot="-5400000">
              <a:off x="2601887" y="3552324"/>
              <a:ext cx="1419541" cy="98043"/>
            </a:xfrm>
            <a:custGeom>
              <a:avLst/>
              <a:gdLst/>
              <a:ahLst/>
              <a:cxnLst/>
              <a:rect l="l" t="t" r="r" b="b"/>
              <a:pathLst>
                <a:path w="32635" h="2254" extrusionOk="0">
                  <a:moveTo>
                    <a:pt x="16289" y="0"/>
                  </a:moveTo>
                  <a:lnTo>
                    <a:pt x="14321" y="1897"/>
                  </a:lnTo>
                  <a:lnTo>
                    <a:pt x="1" y="1897"/>
                  </a:lnTo>
                  <a:lnTo>
                    <a:pt x="1" y="2140"/>
                  </a:lnTo>
                  <a:lnTo>
                    <a:pt x="14449" y="2140"/>
                  </a:lnTo>
                  <a:lnTo>
                    <a:pt x="16346" y="229"/>
                  </a:lnTo>
                  <a:lnTo>
                    <a:pt x="21395" y="229"/>
                  </a:lnTo>
                  <a:lnTo>
                    <a:pt x="23178" y="2012"/>
                  </a:lnTo>
                  <a:lnTo>
                    <a:pt x="31864" y="2012"/>
                  </a:lnTo>
                  <a:cubicBezTo>
                    <a:pt x="31921" y="2197"/>
                    <a:pt x="32092" y="2254"/>
                    <a:pt x="32221" y="2254"/>
                  </a:cubicBezTo>
                  <a:cubicBezTo>
                    <a:pt x="32449" y="2254"/>
                    <a:pt x="32634" y="2140"/>
                    <a:pt x="32634" y="1897"/>
                  </a:cubicBezTo>
                  <a:cubicBezTo>
                    <a:pt x="32634" y="1655"/>
                    <a:pt x="32449" y="1541"/>
                    <a:pt x="32221" y="1541"/>
                  </a:cubicBezTo>
                  <a:cubicBezTo>
                    <a:pt x="32035" y="1541"/>
                    <a:pt x="31921" y="1655"/>
                    <a:pt x="31864" y="1783"/>
                  </a:cubicBezTo>
                  <a:lnTo>
                    <a:pt x="23306" y="1783"/>
                  </a:lnTo>
                  <a:lnTo>
                    <a:pt x="2152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4"/>
            <p:cNvSpPr/>
            <p:nvPr/>
          </p:nvSpPr>
          <p:spPr>
            <a:xfrm rot="-5400000">
              <a:off x="2574592" y="3483446"/>
              <a:ext cx="1556645" cy="98696"/>
            </a:xfrm>
            <a:custGeom>
              <a:avLst/>
              <a:gdLst/>
              <a:ahLst/>
              <a:cxnLst/>
              <a:rect l="l" t="t" r="r" b="b"/>
              <a:pathLst>
                <a:path w="35787" h="2269" extrusionOk="0">
                  <a:moveTo>
                    <a:pt x="16703" y="1"/>
                  </a:moveTo>
                  <a:lnTo>
                    <a:pt x="14806" y="1841"/>
                  </a:lnTo>
                  <a:lnTo>
                    <a:pt x="1" y="1841"/>
                  </a:lnTo>
                  <a:lnTo>
                    <a:pt x="1" y="2083"/>
                  </a:lnTo>
                  <a:lnTo>
                    <a:pt x="14920" y="2083"/>
                  </a:lnTo>
                  <a:lnTo>
                    <a:pt x="16760" y="243"/>
                  </a:lnTo>
                  <a:lnTo>
                    <a:pt x="20810" y="243"/>
                  </a:lnTo>
                  <a:lnTo>
                    <a:pt x="22593" y="2026"/>
                  </a:lnTo>
                  <a:lnTo>
                    <a:pt x="35002" y="2026"/>
                  </a:lnTo>
                  <a:cubicBezTo>
                    <a:pt x="35073" y="2140"/>
                    <a:pt x="35244" y="2269"/>
                    <a:pt x="35358" y="2269"/>
                  </a:cubicBezTo>
                  <a:cubicBezTo>
                    <a:pt x="35601" y="2269"/>
                    <a:pt x="35786" y="2083"/>
                    <a:pt x="35786" y="1912"/>
                  </a:cubicBezTo>
                  <a:cubicBezTo>
                    <a:pt x="35786" y="1670"/>
                    <a:pt x="35601" y="1484"/>
                    <a:pt x="35358" y="1484"/>
                  </a:cubicBezTo>
                  <a:cubicBezTo>
                    <a:pt x="35244" y="1484"/>
                    <a:pt x="35073" y="1613"/>
                    <a:pt x="35002" y="1784"/>
                  </a:cubicBezTo>
                  <a:lnTo>
                    <a:pt x="22650" y="1784"/>
                  </a:lnTo>
                  <a:lnTo>
                    <a:pt x="2092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4"/>
            <p:cNvSpPr/>
            <p:nvPr/>
          </p:nvSpPr>
          <p:spPr>
            <a:xfrm rot="-5400000">
              <a:off x="2516589" y="3511045"/>
              <a:ext cx="1499576" cy="100566"/>
            </a:xfrm>
            <a:custGeom>
              <a:avLst/>
              <a:gdLst/>
              <a:ahLst/>
              <a:cxnLst/>
              <a:rect l="l" t="t" r="r" b="b"/>
              <a:pathLst>
                <a:path w="34475" h="2312" extrusionOk="0">
                  <a:moveTo>
                    <a:pt x="15747" y="1"/>
                  </a:moveTo>
                  <a:lnTo>
                    <a:pt x="13679" y="2012"/>
                  </a:lnTo>
                  <a:lnTo>
                    <a:pt x="1" y="2012"/>
                  </a:lnTo>
                  <a:lnTo>
                    <a:pt x="1" y="2254"/>
                  </a:lnTo>
                  <a:lnTo>
                    <a:pt x="13793" y="2254"/>
                  </a:lnTo>
                  <a:lnTo>
                    <a:pt x="15818" y="229"/>
                  </a:lnTo>
                  <a:lnTo>
                    <a:pt x="22108" y="229"/>
                  </a:lnTo>
                  <a:lnTo>
                    <a:pt x="24019" y="2069"/>
                  </a:lnTo>
                  <a:lnTo>
                    <a:pt x="33761" y="2069"/>
                  </a:lnTo>
                  <a:cubicBezTo>
                    <a:pt x="33818" y="2197"/>
                    <a:pt x="33932" y="2311"/>
                    <a:pt x="34117" y="2311"/>
                  </a:cubicBezTo>
                  <a:cubicBezTo>
                    <a:pt x="34289" y="2311"/>
                    <a:pt x="34474" y="2140"/>
                    <a:pt x="34474" y="1955"/>
                  </a:cubicBezTo>
                  <a:cubicBezTo>
                    <a:pt x="34474" y="1712"/>
                    <a:pt x="34289" y="1541"/>
                    <a:pt x="34117" y="1541"/>
                  </a:cubicBezTo>
                  <a:cubicBezTo>
                    <a:pt x="33932" y="1541"/>
                    <a:pt x="33761" y="1655"/>
                    <a:pt x="33761" y="1841"/>
                  </a:cubicBezTo>
                  <a:lnTo>
                    <a:pt x="24076" y="1841"/>
                  </a:lnTo>
                  <a:lnTo>
                    <a:pt x="222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4"/>
            <p:cNvSpPr/>
            <p:nvPr/>
          </p:nvSpPr>
          <p:spPr>
            <a:xfrm rot="-5400000">
              <a:off x="2595407" y="3628314"/>
              <a:ext cx="1251380" cy="114224"/>
            </a:xfrm>
            <a:custGeom>
              <a:avLst/>
              <a:gdLst/>
              <a:ahLst/>
              <a:cxnLst/>
              <a:rect l="l" t="t" r="r" b="b"/>
              <a:pathLst>
                <a:path w="28769" h="2626" extrusionOk="0">
                  <a:moveTo>
                    <a:pt x="15519" y="1"/>
                  </a:moveTo>
                  <a:lnTo>
                    <a:pt x="13137" y="2383"/>
                  </a:lnTo>
                  <a:lnTo>
                    <a:pt x="1" y="2383"/>
                  </a:lnTo>
                  <a:lnTo>
                    <a:pt x="1" y="2625"/>
                  </a:lnTo>
                  <a:lnTo>
                    <a:pt x="13251" y="2625"/>
                  </a:lnTo>
                  <a:lnTo>
                    <a:pt x="15633" y="243"/>
                  </a:lnTo>
                  <a:lnTo>
                    <a:pt x="22707" y="243"/>
                  </a:lnTo>
                  <a:lnTo>
                    <a:pt x="24547" y="2083"/>
                  </a:lnTo>
                  <a:lnTo>
                    <a:pt x="28056" y="2083"/>
                  </a:lnTo>
                  <a:cubicBezTo>
                    <a:pt x="28056" y="2268"/>
                    <a:pt x="28227" y="2383"/>
                    <a:pt x="28412" y="2383"/>
                  </a:cubicBezTo>
                  <a:cubicBezTo>
                    <a:pt x="28583" y="2383"/>
                    <a:pt x="28769" y="2197"/>
                    <a:pt x="28769" y="1969"/>
                  </a:cubicBezTo>
                  <a:cubicBezTo>
                    <a:pt x="28769" y="1784"/>
                    <a:pt x="28583" y="1612"/>
                    <a:pt x="28412" y="1612"/>
                  </a:cubicBezTo>
                  <a:cubicBezTo>
                    <a:pt x="28227" y="1612"/>
                    <a:pt x="28113" y="1726"/>
                    <a:pt x="28056" y="1841"/>
                  </a:cubicBezTo>
                  <a:lnTo>
                    <a:pt x="24661" y="1841"/>
                  </a:lnTo>
                  <a:lnTo>
                    <a:pt x="2282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266945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2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05" name="Google Shape;805;p32"/>
          <p:cNvGrpSpPr/>
          <p:nvPr/>
        </p:nvGrpSpPr>
        <p:grpSpPr>
          <a:xfrm rot="10800000">
            <a:off x="536330" y="-1566192"/>
            <a:ext cx="829295" cy="3601237"/>
            <a:chOff x="4792514" y="2979701"/>
            <a:chExt cx="305307" cy="1325804"/>
          </a:xfrm>
        </p:grpSpPr>
        <p:sp>
          <p:nvSpPr>
            <p:cNvPr id="806" name="Google Shape;806;p32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32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32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32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" name="Google Shape;810;p32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1" name="Google Shape;811;p32"/>
          <p:cNvGrpSpPr/>
          <p:nvPr/>
        </p:nvGrpSpPr>
        <p:grpSpPr>
          <a:xfrm>
            <a:off x="9941607" y="4367010"/>
            <a:ext cx="1299411" cy="4219756"/>
            <a:chOff x="6278982" y="2751992"/>
            <a:chExt cx="478381" cy="1553513"/>
          </a:xfrm>
        </p:grpSpPr>
        <p:sp>
          <p:nvSpPr>
            <p:cNvPr id="812" name="Google Shape;812;p32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32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32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32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32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32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32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32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32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144937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" name="Google Shape;10;p2"/>
          <p:cNvGrpSpPr/>
          <p:nvPr/>
        </p:nvGrpSpPr>
        <p:grpSpPr>
          <a:xfrm rot="10800000" flipH="1">
            <a:off x="1260634" y="4847000"/>
            <a:ext cx="3599700" cy="3511267"/>
            <a:chOff x="661125" y="2751225"/>
            <a:chExt cx="2699775" cy="2633450"/>
          </a:xfrm>
        </p:grpSpPr>
        <p:sp>
          <p:nvSpPr>
            <p:cNvPr id="11" name="Google Shape;11;p2"/>
            <p:cNvSpPr/>
            <p:nvPr/>
          </p:nvSpPr>
          <p:spPr>
            <a:xfrm>
              <a:off x="661125" y="2918175"/>
              <a:ext cx="78450" cy="888175"/>
            </a:xfrm>
            <a:custGeom>
              <a:avLst/>
              <a:gdLst/>
              <a:ahLst/>
              <a:cxnLst/>
              <a:rect l="l" t="t" r="r" b="b"/>
              <a:pathLst>
                <a:path w="3138" h="35527" extrusionOk="0">
                  <a:moveTo>
                    <a:pt x="1429" y="32996"/>
                  </a:moveTo>
                  <a:cubicBezTo>
                    <a:pt x="912" y="33169"/>
                    <a:pt x="534" y="33653"/>
                    <a:pt x="534" y="34228"/>
                  </a:cubicBezTo>
                  <a:cubicBezTo>
                    <a:pt x="534" y="34943"/>
                    <a:pt x="1117" y="35526"/>
                    <a:pt x="1840" y="35526"/>
                  </a:cubicBezTo>
                  <a:cubicBezTo>
                    <a:pt x="2555" y="35526"/>
                    <a:pt x="3138" y="34943"/>
                    <a:pt x="3138" y="34228"/>
                  </a:cubicBezTo>
                  <a:cubicBezTo>
                    <a:pt x="3138" y="33653"/>
                    <a:pt x="2768" y="33169"/>
                    <a:pt x="2243" y="32996"/>
                  </a:cubicBezTo>
                  <a:lnTo>
                    <a:pt x="2243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1429" y="82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66975" y="2751225"/>
              <a:ext cx="245625" cy="1823950"/>
            </a:xfrm>
            <a:custGeom>
              <a:avLst/>
              <a:gdLst/>
              <a:ahLst/>
              <a:cxnLst/>
              <a:rect l="l" t="t" r="r" b="b"/>
              <a:pathLst>
                <a:path w="9825" h="72958" extrusionOk="0">
                  <a:moveTo>
                    <a:pt x="822" y="0"/>
                  </a:moveTo>
                  <a:lnTo>
                    <a:pt x="1" y="0"/>
                  </a:lnTo>
                  <a:lnTo>
                    <a:pt x="1" y="13118"/>
                  </a:lnTo>
                  <a:lnTo>
                    <a:pt x="9003" y="22121"/>
                  </a:lnTo>
                  <a:lnTo>
                    <a:pt x="9003" y="49055"/>
                  </a:lnTo>
                  <a:lnTo>
                    <a:pt x="1627" y="56431"/>
                  </a:lnTo>
                  <a:lnTo>
                    <a:pt x="1627" y="70403"/>
                  </a:lnTo>
                  <a:cubicBezTo>
                    <a:pt x="1085" y="70559"/>
                    <a:pt x="682" y="71052"/>
                    <a:pt x="682" y="71652"/>
                  </a:cubicBezTo>
                  <a:cubicBezTo>
                    <a:pt x="682" y="72366"/>
                    <a:pt x="1266" y="72958"/>
                    <a:pt x="1988" y="72958"/>
                  </a:cubicBezTo>
                  <a:cubicBezTo>
                    <a:pt x="2711" y="72958"/>
                    <a:pt x="3294" y="72366"/>
                    <a:pt x="3294" y="71652"/>
                  </a:cubicBezTo>
                  <a:cubicBezTo>
                    <a:pt x="3294" y="71093"/>
                    <a:pt x="2941" y="70617"/>
                    <a:pt x="2440" y="70436"/>
                  </a:cubicBezTo>
                  <a:lnTo>
                    <a:pt x="2440" y="56768"/>
                  </a:lnTo>
                  <a:lnTo>
                    <a:pt x="9825" y="49392"/>
                  </a:lnTo>
                  <a:lnTo>
                    <a:pt x="9825" y="21784"/>
                  </a:lnTo>
                  <a:lnTo>
                    <a:pt x="822" y="12781"/>
                  </a:lnTo>
                  <a:lnTo>
                    <a:pt x="82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924300" y="2751225"/>
              <a:ext cx="264325" cy="2033625"/>
            </a:xfrm>
            <a:custGeom>
              <a:avLst/>
              <a:gdLst/>
              <a:ahLst/>
              <a:cxnLst/>
              <a:rect l="l" t="t" r="r" b="b"/>
              <a:pathLst>
                <a:path w="10573" h="81345" extrusionOk="0">
                  <a:moveTo>
                    <a:pt x="9751" y="23591"/>
                  </a:moveTo>
                  <a:lnTo>
                    <a:pt x="896" y="23591"/>
                  </a:lnTo>
                  <a:lnTo>
                    <a:pt x="896" y="78806"/>
                  </a:lnTo>
                  <a:cubicBezTo>
                    <a:pt x="370" y="78979"/>
                    <a:pt x="1" y="79463"/>
                    <a:pt x="1" y="80038"/>
                  </a:cubicBezTo>
                  <a:cubicBezTo>
                    <a:pt x="1" y="80753"/>
                    <a:pt x="584" y="81344"/>
                    <a:pt x="1298" y="81344"/>
                  </a:cubicBezTo>
                  <a:cubicBezTo>
                    <a:pt x="2021" y="81344"/>
                    <a:pt x="2605" y="80753"/>
                    <a:pt x="2605" y="80038"/>
                  </a:cubicBezTo>
                  <a:cubicBezTo>
                    <a:pt x="2605" y="79463"/>
                    <a:pt x="2227" y="78979"/>
                    <a:pt x="1709" y="78806"/>
                  </a:cubicBezTo>
                  <a:lnTo>
                    <a:pt x="1709" y="24404"/>
                  </a:lnTo>
                  <a:lnTo>
                    <a:pt x="10572" y="24404"/>
                  </a:lnTo>
                  <a:lnTo>
                    <a:pt x="10572" y="0"/>
                  </a:lnTo>
                  <a:lnTo>
                    <a:pt x="975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1125" y="4193000"/>
              <a:ext cx="136575" cy="1191675"/>
            </a:xfrm>
            <a:custGeom>
              <a:avLst/>
              <a:gdLst/>
              <a:ahLst/>
              <a:cxnLst/>
              <a:rect l="l" t="t" r="r" b="b"/>
              <a:pathLst>
                <a:path w="5463" h="47667" extrusionOk="0">
                  <a:moveTo>
                    <a:pt x="4567" y="45129"/>
                  </a:moveTo>
                  <a:lnTo>
                    <a:pt x="4567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3746" y="822"/>
                  </a:lnTo>
                  <a:lnTo>
                    <a:pt x="3746" y="45129"/>
                  </a:lnTo>
                  <a:cubicBezTo>
                    <a:pt x="3228" y="45301"/>
                    <a:pt x="2850" y="45786"/>
                    <a:pt x="2850" y="46361"/>
                  </a:cubicBezTo>
                  <a:cubicBezTo>
                    <a:pt x="2850" y="47084"/>
                    <a:pt x="3434" y="47667"/>
                    <a:pt x="4157" y="47667"/>
                  </a:cubicBezTo>
                  <a:cubicBezTo>
                    <a:pt x="4879" y="47667"/>
                    <a:pt x="5463" y="47084"/>
                    <a:pt x="5463" y="46361"/>
                  </a:cubicBezTo>
                  <a:cubicBezTo>
                    <a:pt x="5463" y="45786"/>
                    <a:pt x="5085" y="45301"/>
                    <a:pt x="4567" y="451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1125" y="4097725"/>
              <a:ext cx="210700" cy="779125"/>
            </a:xfrm>
            <a:custGeom>
              <a:avLst/>
              <a:gdLst/>
              <a:ahLst/>
              <a:cxnLst/>
              <a:rect l="l" t="t" r="r" b="b"/>
              <a:pathLst>
                <a:path w="8428" h="31165" extrusionOk="0">
                  <a:moveTo>
                    <a:pt x="7532" y="28626"/>
                  </a:moveTo>
                  <a:lnTo>
                    <a:pt x="7532" y="0"/>
                  </a:lnTo>
                  <a:lnTo>
                    <a:pt x="0" y="0"/>
                  </a:lnTo>
                  <a:lnTo>
                    <a:pt x="0" y="813"/>
                  </a:lnTo>
                  <a:lnTo>
                    <a:pt x="6711" y="813"/>
                  </a:lnTo>
                  <a:lnTo>
                    <a:pt x="6711" y="28626"/>
                  </a:lnTo>
                  <a:cubicBezTo>
                    <a:pt x="6194" y="28799"/>
                    <a:pt x="5816" y="29283"/>
                    <a:pt x="5816" y="29858"/>
                  </a:cubicBezTo>
                  <a:cubicBezTo>
                    <a:pt x="5816" y="30581"/>
                    <a:pt x="6399" y="31164"/>
                    <a:pt x="7122" y="31164"/>
                  </a:cubicBezTo>
                  <a:cubicBezTo>
                    <a:pt x="7845" y="31164"/>
                    <a:pt x="8428" y="30581"/>
                    <a:pt x="8428" y="29858"/>
                  </a:cubicBezTo>
                  <a:cubicBezTo>
                    <a:pt x="8428" y="29283"/>
                    <a:pt x="8050" y="28799"/>
                    <a:pt x="7532" y="286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1125" y="3995450"/>
              <a:ext cx="293250" cy="1116525"/>
            </a:xfrm>
            <a:custGeom>
              <a:avLst/>
              <a:gdLst/>
              <a:ahLst/>
              <a:cxnLst/>
              <a:rect l="l" t="t" r="r" b="b"/>
              <a:pathLst>
                <a:path w="11730" h="44661" extrusionOk="0">
                  <a:moveTo>
                    <a:pt x="10835" y="42122"/>
                  </a:moveTo>
                  <a:lnTo>
                    <a:pt x="10835" y="0"/>
                  </a:lnTo>
                  <a:lnTo>
                    <a:pt x="0" y="0"/>
                  </a:lnTo>
                  <a:lnTo>
                    <a:pt x="0" y="814"/>
                  </a:lnTo>
                  <a:lnTo>
                    <a:pt x="10021" y="814"/>
                  </a:lnTo>
                  <a:lnTo>
                    <a:pt x="10021" y="42122"/>
                  </a:lnTo>
                  <a:cubicBezTo>
                    <a:pt x="9496" y="42295"/>
                    <a:pt x="9126" y="42780"/>
                    <a:pt x="9126" y="43355"/>
                  </a:cubicBezTo>
                  <a:cubicBezTo>
                    <a:pt x="9126" y="44077"/>
                    <a:pt x="9709" y="44661"/>
                    <a:pt x="10424" y="44661"/>
                  </a:cubicBezTo>
                  <a:cubicBezTo>
                    <a:pt x="11147" y="44661"/>
                    <a:pt x="11730" y="44077"/>
                    <a:pt x="11730" y="43355"/>
                  </a:cubicBezTo>
                  <a:cubicBezTo>
                    <a:pt x="11730" y="42780"/>
                    <a:pt x="11352" y="42295"/>
                    <a:pt x="10835" y="4212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1125" y="3906725"/>
              <a:ext cx="388750" cy="833775"/>
            </a:xfrm>
            <a:custGeom>
              <a:avLst/>
              <a:gdLst/>
              <a:ahLst/>
              <a:cxnLst/>
              <a:rect l="l" t="t" r="r" b="b"/>
              <a:pathLst>
                <a:path w="15550" h="33351" extrusionOk="0">
                  <a:moveTo>
                    <a:pt x="14654" y="30812"/>
                  </a:moveTo>
                  <a:lnTo>
                    <a:pt x="14654" y="1"/>
                  </a:lnTo>
                  <a:lnTo>
                    <a:pt x="0" y="1"/>
                  </a:lnTo>
                  <a:lnTo>
                    <a:pt x="0" y="822"/>
                  </a:lnTo>
                  <a:lnTo>
                    <a:pt x="13833" y="822"/>
                  </a:lnTo>
                  <a:lnTo>
                    <a:pt x="13833" y="30812"/>
                  </a:lnTo>
                  <a:cubicBezTo>
                    <a:pt x="13315" y="30985"/>
                    <a:pt x="12946" y="31469"/>
                    <a:pt x="12946" y="32044"/>
                  </a:cubicBezTo>
                  <a:cubicBezTo>
                    <a:pt x="12946" y="32767"/>
                    <a:pt x="13529" y="33350"/>
                    <a:pt x="14243" y="33350"/>
                  </a:cubicBezTo>
                  <a:cubicBezTo>
                    <a:pt x="14966" y="33350"/>
                    <a:pt x="15549" y="32767"/>
                    <a:pt x="15549" y="32044"/>
                  </a:cubicBezTo>
                  <a:cubicBezTo>
                    <a:pt x="15549" y="31469"/>
                    <a:pt x="15172" y="30985"/>
                    <a:pt x="14654" y="3081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61125" y="2832325"/>
              <a:ext cx="487100" cy="2112700"/>
            </a:xfrm>
            <a:custGeom>
              <a:avLst/>
              <a:gdLst/>
              <a:ahLst/>
              <a:cxnLst/>
              <a:rect l="l" t="t" r="r" b="b"/>
              <a:pathLst>
                <a:path w="19484" h="84508" extrusionOk="0">
                  <a:moveTo>
                    <a:pt x="18589" y="81969"/>
                  </a:moveTo>
                  <a:lnTo>
                    <a:pt x="18589" y="39724"/>
                  </a:lnTo>
                  <a:lnTo>
                    <a:pt x="5191" y="39724"/>
                  </a:lnTo>
                  <a:lnTo>
                    <a:pt x="5191" y="1"/>
                  </a:lnTo>
                  <a:lnTo>
                    <a:pt x="0" y="1"/>
                  </a:lnTo>
                  <a:lnTo>
                    <a:pt x="0" y="814"/>
                  </a:lnTo>
                  <a:lnTo>
                    <a:pt x="4370" y="814"/>
                  </a:lnTo>
                  <a:lnTo>
                    <a:pt x="4370" y="40546"/>
                  </a:lnTo>
                  <a:lnTo>
                    <a:pt x="17767" y="40546"/>
                  </a:lnTo>
                  <a:lnTo>
                    <a:pt x="17767" y="81969"/>
                  </a:lnTo>
                  <a:cubicBezTo>
                    <a:pt x="17250" y="82142"/>
                    <a:pt x="16872" y="82626"/>
                    <a:pt x="16872" y="83201"/>
                  </a:cubicBezTo>
                  <a:cubicBezTo>
                    <a:pt x="16872" y="83924"/>
                    <a:pt x="17463" y="84507"/>
                    <a:pt x="18178" y="84507"/>
                  </a:cubicBezTo>
                  <a:cubicBezTo>
                    <a:pt x="18901" y="84507"/>
                    <a:pt x="19484" y="83924"/>
                    <a:pt x="19484" y="83201"/>
                  </a:cubicBezTo>
                  <a:cubicBezTo>
                    <a:pt x="19484" y="82626"/>
                    <a:pt x="19106" y="82142"/>
                    <a:pt x="18589" y="819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61750" y="2751225"/>
              <a:ext cx="410725" cy="2406750"/>
            </a:xfrm>
            <a:custGeom>
              <a:avLst/>
              <a:gdLst/>
              <a:ahLst/>
              <a:cxnLst/>
              <a:rect l="l" t="t" r="r" b="b"/>
              <a:pathLst>
                <a:path w="16429" h="96270" extrusionOk="0">
                  <a:moveTo>
                    <a:pt x="15533" y="93731"/>
                  </a:moveTo>
                  <a:lnTo>
                    <a:pt x="15533" y="38730"/>
                  </a:lnTo>
                  <a:lnTo>
                    <a:pt x="822" y="38730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9543"/>
                  </a:lnTo>
                  <a:lnTo>
                    <a:pt x="14720" y="39543"/>
                  </a:lnTo>
                  <a:lnTo>
                    <a:pt x="14720" y="93731"/>
                  </a:lnTo>
                  <a:cubicBezTo>
                    <a:pt x="14202" y="93904"/>
                    <a:pt x="13825" y="94388"/>
                    <a:pt x="13825" y="94963"/>
                  </a:cubicBezTo>
                  <a:cubicBezTo>
                    <a:pt x="13825" y="95686"/>
                    <a:pt x="14408" y="96270"/>
                    <a:pt x="15131" y="96270"/>
                  </a:cubicBezTo>
                  <a:cubicBezTo>
                    <a:pt x="15845" y="96270"/>
                    <a:pt x="16429" y="95686"/>
                    <a:pt x="16429" y="94963"/>
                  </a:cubicBezTo>
                  <a:cubicBezTo>
                    <a:pt x="16429" y="94388"/>
                    <a:pt x="16051" y="93904"/>
                    <a:pt x="15533" y="9373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49025" y="2751225"/>
              <a:ext cx="421200" cy="1823950"/>
            </a:xfrm>
            <a:custGeom>
              <a:avLst/>
              <a:gdLst/>
              <a:ahLst/>
              <a:cxnLst/>
              <a:rect l="l" t="t" r="r" b="b"/>
              <a:pathLst>
                <a:path w="16848" h="72958" extrusionOk="0">
                  <a:moveTo>
                    <a:pt x="15952" y="70420"/>
                  </a:moveTo>
                  <a:lnTo>
                    <a:pt x="15952" y="33924"/>
                  </a:lnTo>
                  <a:lnTo>
                    <a:pt x="822" y="33924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4738"/>
                  </a:lnTo>
                  <a:lnTo>
                    <a:pt x="15139" y="34738"/>
                  </a:lnTo>
                  <a:lnTo>
                    <a:pt x="15139" y="70420"/>
                  </a:lnTo>
                  <a:cubicBezTo>
                    <a:pt x="14621" y="70592"/>
                    <a:pt x="14244" y="71077"/>
                    <a:pt x="14244" y="71652"/>
                  </a:cubicBezTo>
                  <a:cubicBezTo>
                    <a:pt x="14244" y="72375"/>
                    <a:pt x="14827" y="72958"/>
                    <a:pt x="15550" y="72958"/>
                  </a:cubicBezTo>
                  <a:cubicBezTo>
                    <a:pt x="16264" y="72958"/>
                    <a:pt x="16847" y="72375"/>
                    <a:pt x="16847" y="71652"/>
                  </a:cubicBezTo>
                  <a:cubicBezTo>
                    <a:pt x="16847" y="71077"/>
                    <a:pt x="16470" y="70592"/>
                    <a:pt x="15952" y="7042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49050" y="2751225"/>
              <a:ext cx="264500" cy="561050"/>
            </a:xfrm>
            <a:custGeom>
              <a:avLst/>
              <a:gdLst/>
              <a:ahLst/>
              <a:cxnLst/>
              <a:rect l="l" t="t" r="r" b="b"/>
              <a:pathLst>
                <a:path w="10580" h="22442" extrusionOk="0">
                  <a:moveTo>
                    <a:pt x="9274" y="22441"/>
                  </a:moveTo>
                  <a:cubicBezTo>
                    <a:pt x="9997" y="22441"/>
                    <a:pt x="10580" y="21850"/>
                    <a:pt x="10580" y="21135"/>
                  </a:cubicBezTo>
                  <a:cubicBezTo>
                    <a:pt x="10580" y="20412"/>
                    <a:pt x="9997" y="19829"/>
                    <a:pt x="9274" y="19829"/>
                  </a:cubicBezTo>
                  <a:cubicBezTo>
                    <a:pt x="8600" y="19829"/>
                    <a:pt x="8050" y="20338"/>
                    <a:pt x="7984" y="20995"/>
                  </a:cubicBezTo>
                  <a:lnTo>
                    <a:pt x="822" y="20995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21817"/>
                  </a:lnTo>
                  <a:lnTo>
                    <a:pt x="8165" y="21817"/>
                  </a:lnTo>
                  <a:cubicBezTo>
                    <a:pt x="8395" y="22187"/>
                    <a:pt x="8806" y="22433"/>
                    <a:pt x="9274" y="224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66325" y="2751225"/>
              <a:ext cx="65325" cy="499650"/>
            </a:xfrm>
            <a:custGeom>
              <a:avLst/>
              <a:gdLst/>
              <a:ahLst/>
              <a:cxnLst/>
              <a:rect l="l" t="t" r="r" b="b"/>
              <a:pathLst>
                <a:path w="2613" h="19986" extrusionOk="0">
                  <a:moveTo>
                    <a:pt x="1718" y="17447"/>
                  </a:moveTo>
                  <a:lnTo>
                    <a:pt x="1718" y="0"/>
                  </a:lnTo>
                  <a:lnTo>
                    <a:pt x="896" y="0"/>
                  </a:lnTo>
                  <a:lnTo>
                    <a:pt x="896" y="17447"/>
                  </a:lnTo>
                  <a:cubicBezTo>
                    <a:pt x="379" y="17619"/>
                    <a:pt x="1" y="18104"/>
                    <a:pt x="1" y="18679"/>
                  </a:cubicBezTo>
                  <a:cubicBezTo>
                    <a:pt x="1" y="19402"/>
                    <a:pt x="584" y="19985"/>
                    <a:pt x="1307" y="19985"/>
                  </a:cubicBezTo>
                  <a:cubicBezTo>
                    <a:pt x="2030" y="19985"/>
                    <a:pt x="2613" y="19402"/>
                    <a:pt x="2613" y="18679"/>
                  </a:cubicBezTo>
                  <a:cubicBezTo>
                    <a:pt x="2613" y="18104"/>
                    <a:pt x="2235" y="17619"/>
                    <a:pt x="1718" y="174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491225" y="2751225"/>
              <a:ext cx="370275" cy="226925"/>
            </a:xfrm>
            <a:custGeom>
              <a:avLst/>
              <a:gdLst/>
              <a:ahLst/>
              <a:cxnLst/>
              <a:rect l="l" t="t" r="r" b="b"/>
              <a:pathLst>
                <a:path w="14811" h="9077" extrusionOk="0">
                  <a:moveTo>
                    <a:pt x="1306" y="9077"/>
                  </a:moveTo>
                  <a:cubicBezTo>
                    <a:pt x="1881" y="9077"/>
                    <a:pt x="2366" y="8699"/>
                    <a:pt x="2538" y="8181"/>
                  </a:cubicBezTo>
                  <a:lnTo>
                    <a:pt x="14810" y="8181"/>
                  </a:lnTo>
                  <a:lnTo>
                    <a:pt x="14810" y="0"/>
                  </a:lnTo>
                  <a:lnTo>
                    <a:pt x="13989" y="0"/>
                  </a:lnTo>
                  <a:lnTo>
                    <a:pt x="13989" y="7360"/>
                  </a:lnTo>
                  <a:lnTo>
                    <a:pt x="2538" y="7360"/>
                  </a:lnTo>
                  <a:cubicBezTo>
                    <a:pt x="2366" y="6843"/>
                    <a:pt x="1881" y="6465"/>
                    <a:pt x="1306" y="6465"/>
                  </a:cubicBezTo>
                  <a:cubicBezTo>
                    <a:pt x="592" y="6465"/>
                    <a:pt x="0" y="7048"/>
                    <a:pt x="0" y="7771"/>
                  </a:cubicBezTo>
                  <a:cubicBezTo>
                    <a:pt x="0" y="8494"/>
                    <a:pt x="583" y="9077"/>
                    <a:pt x="1306" y="907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491225" y="2751225"/>
              <a:ext cx="298600" cy="123850"/>
            </a:xfrm>
            <a:custGeom>
              <a:avLst/>
              <a:gdLst/>
              <a:ahLst/>
              <a:cxnLst/>
              <a:rect l="l" t="t" r="r" b="b"/>
              <a:pathLst>
                <a:path w="11944" h="4954" extrusionOk="0">
                  <a:moveTo>
                    <a:pt x="1306" y="4953"/>
                  </a:moveTo>
                  <a:cubicBezTo>
                    <a:pt x="1881" y="4953"/>
                    <a:pt x="2366" y="4584"/>
                    <a:pt x="2538" y="4058"/>
                  </a:cubicBezTo>
                  <a:lnTo>
                    <a:pt x="11943" y="4058"/>
                  </a:lnTo>
                  <a:lnTo>
                    <a:pt x="11943" y="0"/>
                  </a:lnTo>
                  <a:lnTo>
                    <a:pt x="11122" y="0"/>
                  </a:lnTo>
                  <a:lnTo>
                    <a:pt x="11122" y="3245"/>
                  </a:lnTo>
                  <a:lnTo>
                    <a:pt x="2538" y="3245"/>
                  </a:lnTo>
                  <a:cubicBezTo>
                    <a:pt x="2366" y="2727"/>
                    <a:pt x="1881" y="2349"/>
                    <a:pt x="1306" y="2349"/>
                  </a:cubicBezTo>
                  <a:cubicBezTo>
                    <a:pt x="592" y="2349"/>
                    <a:pt x="0" y="2933"/>
                    <a:pt x="0" y="3655"/>
                  </a:cubicBezTo>
                  <a:cubicBezTo>
                    <a:pt x="0" y="4370"/>
                    <a:pt x="583" y="4953"/>
                    <a:pt x="1306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328100" y="2751225"/>
              <a:ext cx="333525" cy="123850"/>
            </a:xfrm>
            <a:custGeom>
              <a:avLst/>
              <a:gdLst/>
              <a:ahLst/>
              <a:cxnLst/>
              <a:rect l="l" t="t" r="r" b="b"/>
              <a:pathLst>
                <a:path w="13341" h="4954" extrusionOk="0">
                  <a:moveTo>
                    <a:pt x="1307" y="4953"/>
                  </a:moveTo>
                  <a:cubicBezTo>
                    <a:pt x="1882" y="4953"/>
                    <a:pt x="2366" y="4584"/>
                    <a:pt x="2539" y="4058"/>
                  </a:cubicBezTo>
                  <a:lnTo>
                    <a:pt x="13340" y="4058"/>
                  </a:lnTo>
                  <a:lnTo>
                    <a:pt x="13340" y="0"/>
                  </a:lnTo>
                  <a:lnTo>
                    <a:pt x="12519" y="0"/>
                  </a:lnTo>
                  <a:lnTo>
                    <a:pt x="12519" y="3245"/>
                  </a:lnTo>
                  <a:lnTo>
                    <a:pt x="2539" y="3245"/>
                  </a:lnTo>
                  <a:cubicBezTo>
                    <a:pt x="2366" y="2727"/>
                    <a:pt x="1882" y="2349"/>
                    <a:pt x="1307" y="2349"/>
                  </a:cubicBezTo>
                  <a:cubicBezTo>
                    <a:pt x="584" y="2349"/>
                    <a:pt x="1" y="2933"/>
                    <a:pt x="1" y="3655"/>
                  </a:cubicBezTo>
                  <a:cubicBezTo>
                    <a:pt x="1" y="4370"/>
                    <a:pt x="584" y="4953"/>
                    <a:pt x="1307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45750" y="2751225"/>
              <a:ext cx="421600" cy="1989275"/>
            </a:xfrm>
            <a:custGeom>
              <a:avLst/>
              <a:gdLst/>
              <a:ahLst/>
              <a:cxnLst/>
              <a:rect l="l" t="t" r="r" b="b"/>
              <a:pathLst>
                <a:path w="16864" h="79571" extrusionOk="0">
                  <a:moveTo>
                    <a:pt x="15968" y="77032"/>
                  </a:moveTo>
                  <a:lnTo>
                    <a:pt x="15968" y="29628"/>
                  </a:lnTo>
                  <a:lnTo>
                    <a:pt x="822" y="29628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0442"/>
                  </a:lnTo>
                  <a:lnTo>
                    <a:pt x="15155" y="30442"/>
                  </a:lnTo>
                  <a:lnTo>
                    <a:pt x="15155" y="77032"/>
                  </a:lnTo>
                  <a:cubicBezTo>
                    <a:pt x="14638" y="77205"/>
                    <a:pt x="14260" y="77689"/>
                    <a:pt x="14260" y="78264"/>
                  </a:cubicBezTo>
                  <a:cubicBezTo>
                    <a:pt x="14260" y="78987"/>
                    <a:pt x="14843" y="79570"/>
                    <a:pt x="15566" y="79570"/>
                  </a:cubicBezTo>
                  <a:cubicBezTo>
                    <a:pt x="16280" y="79570"/>
                    <a:pt x="16864" y="78987"/>
                    <a:pt x="16864" y="78264"/>
                  </a:cubicBezTo>
                  <a:cubicBezTo>
                    <a:pt x="16864" y="77689"/>
                    <a:pt x="16486" y="77205"/>
                    <a:pt x="15977" y="7703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8675" y="2751225"/>
              <a:ext cx="426350" cy="2248225"/>
            </a:xfrm>
            <a:custGeom>
              <a:avLst/>
              <a:gdLst/>
              <a:ahLst/>
              <a:cxnLst/>
              <a:rect l="l" t="t" r="r" b="b"/>
              <a:pathLst>
                <a:path w="17054" h="89929" extrusionOk="0">
                  <a:moveTo>
                    <a:pt x="16158" y="87398"/>
                  </a:moveTo>
                  <a:lnTo>
                    <a:pt x="16158" y="25226"/>
                  </a:lnTo>
                  <a:lnTo>
                    <a:pt x="822" y="25226"/>
                  </a:lnTo>
                  <a:lnTo>
                    <a:pt x="822" y="0"/>
                  </a:lnTo>
                  <a:lnTo>
                    <a:pt x="1" y="0"/>
                  </a:lnTo>
                  <a:lnTo>
                    <a:pt x="1" y="26039"/>
                  </a:lnTo>
                  <a:lnTo>
                    <a:pt x="15345" y="26039"/>
                  </a:lnTo>
                  <a:lnTo>
                    <a:pt x="15345" y="87398"/>
                  </a:lnTo>
                  <a:cubicBezTo>
                    <a:pt x="14819" y="87571"/>
                    <a:pt x="14449" y="88047"/>
                    <a:pt x="14449" y="88630"/>
                  </a:cubicBezTo>
                  <a:cubicBezTo>
                    <a:pt x="14449" y="89345"/>
                    <a:pt x="15033" y="89928"/>
                    <a:pt x="15747" y="89928"/>
                  </a:cubicBezTo>
                  <a:cubicBezTo>
                    <a:pt x="16470" y="89928"/>
                    <a:pt x="17053" y="89345"/>
                    <a:pt x="17053" y="88630"/>
                  </a:cubicBezTo>
                  <a:cubicBezTo>
                    <a:pt x="17053" y="88047"/>
                    <a:pt x="16676" y="87571"/>
                    <a:pt x="16158" y="873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353975" y="2751225"/>
              <a:ext cx="389575" cy="1484725"/>
            </a:xfrm>
            <a:custGeom>
              <a:avLst/>
              <a:gdLst/>
              <a:ahLst/>
              <a:cxnLst/>
              <a:rect l="l" t="t" r="r" b="b"/>
              <a:pathLst>
                <a:path w="15583" h="59389" extrusionOk="0">
                  <a:moveTo>
                    <a:pt x="14671" y="56850"/>
                  </a:moveTo>
                  <a:lnTo>
                    <a:pt x="14671" y="26022"/>
                  </a:lnTo>
                  <a:lnTo>
                    <a:pt x="822" y="12174"/>
                  </a:lnTo>
                  <a:lnTo>
                    <a:pt x="822" y="7713"/>
                  </a:lnTo>
                  <a:lnTo>
                    <a:pt x="15229" y="7713"/>
                  </a:lnTo>
                  <a:lnTo>
                    <a:pt x="15229" y="0"/>
                  </a:lnTo>
                  <a:lnTo>
                    <a:pt x="14408" y="0"/>
                  </a:lnTo>
                  <a:lnTo>
                    <a:pt x="14408" y="6892"/>
                  </a:lnTo>
                  <a:lnTo>
                    <a:pt x="1" y="6892"/>
                  </a:lnTo>
                  <a:lnTo>
                    <a:pt x="1" y="12510"/>
                  </a:lnTo>
                  <a:lnTo>
                    <a:pt x="13849" y="26359"/>
                  </a:lnTo>
                  <a:lnTo>
                    <a:pt x="13849" y="56858"/>
                  </a:lnTo>
                  <a:cubicBezTo>
                    <a:pt x="13340" y="57031"/>
                    <a:pt x="12979" y="57515"/>
                    <a:pt x="12979" y="58082"/>
                  </a:cubicBezTo>
                  <a:cubicBezTo>
                    <a:pt x="12979" y="58805"/>
                    <a:pt x="13554" y="59388"/>
                    <a:pt x="14277" y="59388"/>
                  </a:cubicBezTo>
                  <a:cubicBezTo>
                    <a:pt x="14999" y="59388"/>
                    <a:pt x="15583" y="58805"/>
                    <a:pt x="15583" y="58082"/>
                  </a:cubicBezTo>
                  <a:cubicBezTo>
                    <a:pt x="15583" y="57499"/>
                    <a:pt x="15197" y="57014"/>
                    <a:pt x="14671" y="5685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02025" y="2751225"/>
              <a:ext cx="382600" cy="1870775"/>
            </a:xfrm>
            <a:custGeom>
              <a:avLst/>
              <a:gdLst/>
              <a:ahLst/>
              <a:cxnLst/>
              <a:rect l="l" t="t" r="r" b="b"/>
              <a:pathLst>
                <a:path w="15304" h="74831" extrusionOk="0">
                  <a:moveTo>
                    <a:pt x="14408" y="72293"/>
                  </a:moveTo>
                  <a:lnTo>
                    <a:pt x="14408" y="24971"/>
                  </a:lnTo>
                  <a:lnTo>
                    <a:pt x="1980" y="12543"/>
                  </a:lnTo>
                  <a:lnTo>
                    <a:pt x="12856" y="12543"/>
                  </a:lnTo>
                  <a:lnTo>
                    <a:pt x="12856" y="0"/>
                  </a:lnTo>
                  <a:lnTo>
                    <a:pt x="12035" y="0"/>
                  </a:lnTo>
                  <a:lnTo>
                    <a:pt x="12035" y="11730"/>
                  </a:lnTo>
                  <a:lnTo>
                    <a:pt x="1" y="11730"/>
                  </a:lnTo>
                  <a:lnTo>
                    <a:pt x="13587" y="25308"/>
                  </a:lnTo>
                  <a:lnTo>
                    <a:pt x="13587" y="72293"/>
                  </a:lnTo>
                  <a:cubicBezTo>
                    <a:pt x="13069" y="72465"/>
                    <a:pt x="12692" y="72950"/>
                    <a:pt x="12692" y="73525"/>
                  </a:cubicBezTo>
                  <a:cubicBezTo>
                    <a:pt x="12692" y="74247"/>
                    <a:pt x="13283" y="74831"/>
                    <a:pt x="13998" y="74831"/>
                  </a:cubicBezTo>
                  <a:cubicBezTo>
                    <a:pt x="14721" y="74831"/>
                    <a:pt x="15304" y="74247"/>
                    <a:pt x="15304" y="73525"/>
                  </a:cubicBezTo>
                  <a:cubicBezTo>
                    <a:pt x="15304" y="72950"/>
                    <a:pt x="14926" y="72465"/>
                    <a:pt x="14408" y="722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5450" y="2751225"/>
              <a:ext cx="288975" cy="1665425"/>
            </a:xfrm>
            <a:custGeom>
              <a:avLst/>
              <a:gdLst/>
              <a:ahLst/>
              <a:cxnLst/>
              <a:rect l="l" t="t" r="r" b="b"/>
              <a:pathLst>
                <a:path w="11559" h="66617" extrusionOk="0">
                  <a:moveTo>
                    <a:pt x="10663" y="64078"/>
                  </a:moveTo>
                  <a:lnTo>
                    <a:pt x="10663" y="24774"/>
                  </a:lnTo>
                  <a:lnTo>
                    <a:pt x="1972" y="16092"/>
                  </a:lnTo>
                  <a:lnTo>
                    <a:pt x="7673" y="16092"/>
                  </a:lnTo>
                  <a:lnTo>
                    <a:pt x="7673" y="0"/>
                  </a:lnTo>
                  <a:lnTo>
                    <a:pt x="6851" y="0"/>
                  </a:lnTo>
                  <a:lnTo>
                    <a:pt x="6851" y="15270"/>
                  </a:lnTo>
                  <a:lnTo>
                    <a:pt x="1" y="15270"/>
                  </a:lnTo>
                  <a:lnTo>
                    <a:pt x="9841" y="25111"/>
                  </a:lnTo>
                  <a:lnTo>
                    <a:pt x="9841" y="64078"/>
                  </a:lnTo>
                  <a:cubicBezTo>
                    <a:pt x="9324" y="64251"/>
                    <a:pt x="8946" y="64736"/>
                    <a:pt x="8946" y="65311"/>
                  </a:cubicBezTo>
                  <a:cubicBezTo>
                    <a:pt x="8946" y="66033"/>
                    <a:pt x="9529" y="66617"/>
                    <a:pt x="10252" y="66617"/>
                  </a:cubicBezTo>
                  <a:cubicBezTo>
                    <a:pt x="10975" y="66617"/>
                    <a:pt x="11558" y="66033"/>
                    <a:pt x="11558" y="65311"/>
                  </a:cubicBezTo>
                  <a:cubicBezTo>
                    <a:pt x="11558" y="64736"/>
                    <a:pt x="11180" y="64251"/>
                    <a:pt x="10663" y="6407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28975" y="2751225"/>
              <a:ext cx="197150" cy="2033425"/>
            </a:xfrm>
            <a:custGeom>
              <a:avLst/>
              <a:gdLst/>
              <a:ahLst/>
              <a:cxnLst/>
              <a:rect l="l" t="t" r="r" b="b"/>
              <a:pathLst>
                <a:path w="7886" h="81337" extrusionOk="0">
                  <a:moveTo>
                    <a:pt x="1684" y="78798"/>
                  </a:moveTo>
                  <a:lnTo>
                    <a:pt x="1684" y="49318"/>
                  </a:lnTo>
                  <a:lnTo>
                    <a:pt x="7886" y="43116"/>
                  </a:lnTo>
                  <a:lnTo>
                    <a:pt x="7886" y="25061"/>
                  </a:lnTo>
                  <a:lnTo>
                    <a:pt x="1339" y="18515"/>
                  </a:lnTo>
                  <a:lnTo>
                    <a:pt x="1339" y="0"/>
                  </a:lnTo>
                  <a:lnTo>
                    <a:pt x="518" y="0"/>
                  </a:lnTo>
                  <a:lnTo>
                    <a:pt x="518" y="18852"/>
                  </a:lnTo>
                  <a:lnTo>
                    <a:pt x="7065" y="25398"/>
                  </a:lnTo>
                  <a:lnTo>
                    <a:pt x="7065" y="42779"/>
                  </a:lnTo>
                  <a:lnTo>
                    <a:pt x="863" y="48981"/>
                  </a:lnTo>
                  <a:lnTo>
                    <a:pt x="863" y="78815"/>
                  </a:lnTo>
                  <a:cubicBezTo>
                    <a:pt x="362" y="78995"/>
                    <a:pt x="0" y="79472"/>
                    <a:pt x="0" y="80038"/>
                  </a:cubicBezTo>
                  <a:cubicBezTo>
                    <a:pt x="0" y="80753"/>
                    <a:pt x="584" y="81336"/>
                    <a:pt x="1307" y="81336"/>
                  </a:cubicBezTo>
                  <a:cubicBezTo>
                    <a:pt x="2021" y="81336"/>
                    <a:pt x="2604" y="80753"/>
                    <a:pt x="2604" y="80038"/>
                  </a:cubicBezTo>
                  <a:cubicBezTo>
                    <a:pt x="2604" y="79447"/>
                    <a:pt x="2218" y="78962"/>
                    <a:pt x="1684" y="787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8075" y="2751225"/>
              <a:ext cx="194275" cy="2304475"/>
            </a:xfrm>
            <a:custGeom>
              <a:avLst/>
              <a:gdLst/>
              <a:ahLst/>
              <a:cxnLst/>
              <a:rect l="l" t="t" r="r" b="b"/>
              <a:pathLst>
                <a:path w="7771" h="92179" extrusionOk="0">
                  <a:moveTo>
                    <a:pt x="1709" y="89641"/>
                  </a:moveTo>
                  <a:lnTo>
                    <a:pt x="1709" y="47133"/>
                  </a:lnTo>
                  <a:lnTo>
                    <a:pt x="7771" y="41071"/>
                  </a:lnTo>
                  <a:lnTo>
                    <a:pt x="7771" y="26540"/>
                  </a:lnTo>
                  <a:lnTo>
                    <a:pt x="1380" y="20149"/>
                  </a:lnTo>
                  <a:lnTo>
                    <a:pt x="1380" y="0"/>
                  </a:lnTo>
                  <a:lnTo>
                    <a:pt x="559" y="0"/>
                  </a:lnTo>
                  <a:lnTo>
                    <a:pt x="559" y="20486"/>
                  </a:lnTo>
                  <a:lnTo>
                    <a:pt x="6949" y="26877"/>
                  </a:lnTo>
                  <a:lnTo>
                    <a:pt x="6949" y="40734"/>
                  </a:lnTo>
                  <a:lnTo>
                    <a:pt x="895" y="46796"/>
                  </a:lnTo>
                  <a:lnTo>
                    <a:pt x="895" y="89641"/>
                  </a:lnTo>
                  <a:cubicBezTo>
                    <a:pt x="370" y="89813"/>
                    <a:pt x="0" y="90298"/>
                    <a:pt x="0" y="90873"/>
                  </a:cubicBezTo>
                  <a:cubicBezTo>
                    <a:pt x="0" y="91596"/>
                    <a:pt x="583" y="92179"/>
                    <a:pt x="1298" y="92179"/>
                  </a:cubicBezTo>
                  <a:cubicBezTo>
                    <a:pt x="2021" y="92179"/>
                    <a:pt x="2604" y="91596"/>
                    <a:pt x="2604" y="90873"/>
                  </a:cubicBezTo>
                  <a:cubicBezTo>
                    <a:pt x="2604" y="90298"/>
                    <a:pt x="2226" y="89813"/>
                    <a:pt x="1709" y="896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216650" y="2751225"/>
              <a:ext cx="202300" cy="2193800"/>
            </a:xfrm>
            <a:custGeom>
              <a:avLst/>
              <a:gdLst/>
              <a:ahLst/>
              <a:cxnLst/>
              <a:rect l="l" t="t" r="r" b="b"/>
              <a:pathLst>
                <a:path w="8092" h="87752" extrusionOk="0">
                  <a:moveTo>
                    <a:pt x="1685" y="85205"/>
                  </a:moveTo>
                  <a:lnTo>
                    <a:pt x="1685" y="52012"/>
                  </a:lnTo>
                  <a:lnTo>
                    <a:pt x="8092" y="45605"/>
                  </a:lnTo>
                  <a:lnTo>
                    <a:pt x="8092" y="23254"/>
                  </a:lnTo>
                  <a:lnTo>
                    <a:pt x="1028" y="16190"/>
                  </a:lnTo>
                  <a:lnTo>
                    <a:pt x="1028" y="0"/>
                  </a:lnTo>
                  <a:lnTo>
                    <a:pt x="206" y="0"/>
                  </a:lnTo>
                  <a:lnTo>
                    <a:pt x="206" y="16535"/>
                  </a:lnTo>
                  <a:lnTo>
                    <a:pt x="7270" y="23591"/>
                  </a:lnTo>
                  <a:lnTo>
                    <a:pt x="7270" y="45268"/>
                  </a:lnTo>
                  <a:lnTo>
                    <a:pt x="863" y="51675"/>
                  </a:lnTo>
                  <a:lnTo>
                    <a:pt x="863" y="85222"/>
                  </a:lnTo>
                  <a:cubicBezTo>
                    <a:pt x="362" y="85402"/>
                    <a:pt x="1" y="85879"/>
                    <a:pt x="1" y="86445"/>
                  </a:cubicBezTo>
                  <a:cubicBezTo>
                    <a:pt x="1" y="87168"/>
                    <a:pt x="584" y="87751"/>
                    <a:pt x="1307" y="87751"/>
                  </a:cubicBezTo>
                  <a:cubicBezTo>
                    <a:pt x="2030" y="87751"/>
                    <a:pt x="2613" y="87168"/>
                    <a:pt x="2613" y="86445"/>
                  </a:cubicBezTo>
                  <a:cubicBezTo>
                    <a:pt x="2613" y="85854"/>
                    <a:pt x="2219" y="85369"/>
                    <a:pt x="1685" y="85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292025" y="2751225"/>
              <a:ext cx="225100" cy="1702800"/>
            </a:xfrm>
            <a:custGeom>
              <a:avLst/>
              <a:gdLst/>
              <a:ahLst/>
              <a:cxnLst/>
              <a:rect l="l" t="t" r="r" b="b"/>
              <a:pathLst>
                <a:path w="9004" h="68112" extrusionOk="0">
                  <a:moveTo>
                    <a:pt x="2744" y="65606"/>
                  </a:moveTo>
                  <a:lnTo>
                    <a:pt x="2744" y="53909"/>
                  </a:lnTo>
                  <a:lnTo>
                    <a:pt x="9003" y="47650"/>
                  </a:lnTo>
                  <a:lnTo>
                    <a:pt x="9003" y="22597"/>
                  </a:lnTo>
                  <a:lnTo>
                    <a:pt x="822" y="14416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14761"/>
                  </a:lnTo>
                  <a:lnTo>
                    <a:pt x="8182" y="22942"/>
                  </a:lnTo>
                  <a:lnTo>
                    <a:pt x="8182" y="47313"/>
                  </a:lnTo>
                  <a:lnTo>
                    <a:pt x="1931" y="53564"/>
                  </a:lnTo>
                  <a:lnTo>
                    <a:pt x="1931" y="65549"/>
                  </a:lnTo>
                  <a:cubicBezTo>
                    <a:pt x="1372" y="65697"/>
                    <a:pt x="953" y="66206"/>
                    <a:pt x="953" y="66806"/>
                  </a:cubicBezTo>
                  <a:cubicBezTo>
                    <a:pt x="953" y="67528"/>
                    <a:pt x="1536" y="68112"/>
                    <a:pt x="2259" y="68112"/>
                  </a:cubicBezTo>
                  <a:cubicBezTo>
                    <a:pt x="2974" y="68112"/>
                    <a:pt x="3565" y="67528"/>
                    <a:pt x="3565" y="66806"/>
                  </a:cubicBezTo>
                  <a:cubicBezTo>
                    <a:pt x="3565" y="66263"/>
                    <a:pt x="3220" y="65795"/>
                    <a:pt x="2744" y="655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668425" y="2751225"/>
              <a:ext cx="257750" cy="1525575"/>
            </a:xfrm>
            <a:custGeom>
              <a:avLst/>
              <a:gdLst/>
              <a:ahLst/>
              <a:cxnLst/>
              <a:rect l="l" t="t" r="r" b="b"/>
              <a:pathLst>
                <a:path w="10310" h="61023" extrusionOk="0">
                  <a:moveTo>
                    <a:pt x="1709" y="58485"/>
                  </a:moveTo>
                  <a:lnTo>
                    <a:pt x="1709" y="12272"/>
                  </a:lnTo>
                  <a:lnTo>
                    <a:pt x="10310" y="12272"/>
                  </a:lnTo>
                  <a:lnTo>
                    <a:pt x="10310" y="0"/>
                  </a:lnTo>
                  <a:lnTo>
                    <a:pt x="9488" y="0"/>
                  </a:lnTo>
                  <a:lnTo>
                    <a:pt x="9488" y="11451"/>
                  </a:lnTo>
                  <a:lnTo>
                    <a:pt x="896" y="11451"/>
                  </a:lnTo>
                  <a:lnTo>
                    <a:pt x="896" y="58493"/>
                  </a:lnTo>
                  <a:cubicBezTo>
                    <a:pt x="371" y="58665"/>
                    <a:pt x="1" y="59142"/>
                    <a:pt x="1" y="59725"/>
                  </a:cubicBezTo>
                  <a:cubicBezTo>
                    <a:pt x="1" y="60440"/>
                    <a:pt x="584" y="61023"/>
                    <a:pt x="1299" y="61023"/>
                  </a:cubicBezTo>
                  <a:cubicBezTo>
                    <a:pt x="2022" y="61023"/>
                    <a:pt x="2605" y="60440"/>
                    <a:pt x="2605" y="59725"/>
                  </a:cubicBezTo>
                  <a:cubicBezTo>
                    <a:pt x="2605" y="59142"/>
                    <a:pt x="2227" y="58665"/>
                    <a:pt x="1709" y="584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746875" y="2751225"/>
              <a:ext cx="267800" cy="1743875"/>
            </a:xfrm>
            <a:custGeom>
              <a:avLst/>
              <a:gdLst/>
              <a:ahLst/>
              <a:cxnLst/>
              <a:rect l="l" t="t" r="r" b="b"/>
              <a:pathLst>
                <a:path w="10712" h="69755" extrusionOk="0">
                  <a:moveTo>
                    <a:pt x="1717" y="67216"/>
                  </a:moveTo>
                  <a:lnTo>
                    <a:pt x="1717" y="16092"/>
                  </a:lnTo>
                  <a:lnTo>
                    <a:pt x="10712" y="16092"/>
                  </a:lnTo>
                  <a:lnTo>
                    <a:pt x="10712" y="0"/>
                  </a:lnTo>
                  <a:lnTo>
                    <a:pt x="9899" y="0"/>
                  </a:lnTo>
                  <a:lnTo>
                    <a:pt x="9899" y="15270"/>
                  </a:lnTo>
                  <a:lnTo>
                    <a:pt x="896" y="15270"/>
                  </a:lnTo>
                  <a:lnTo>
                    <a:pt x="896" y="67216"/>
                  </a:lnTo>
                  <a:cubicBezTo>
                    <a:pt x="379" y="67389"/>
                    <a:pt x="1" y="67873"/>
                    <a:pt x="1" y="68448"/>
                  </a:cubicBezTo>
                  <a:cubicBezTo>
                    <a:pt x="1" y="69163"/>
                    <a:pt x="584" y="69754"/>
                    <a:pt x="1307" y="69754"/>
                  </a:cubicBezTo>
                  <a:cubicBezTo>
                    <a:pt x="2030" y="69754"/>
                    <a:pt x="2613" y="69163"/>
                    <a:pt x="2613" y="68448"/>
                  </a:cubicBezTo>
                  <a:cubicBezTo>
                    <a:pt x="2613" y="67873"/>
                    <a:pt x="2235" y="67389"/>
                    <a:pt x="1717" y="6721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842375" y="2751225"/>
              <a:ext cx="250750" cy="1627850"/>
            </a:xfrm>
            <a:custGeom>
              <a:avLst/>
              <a:gdLst/>
              <a:ahLst/>
              <a:cxnLst/>
              <a:rect l="l" t="t" r="r" b="b"/>
              <a:pathLst>
                <a:path w="10030" h="65114" extrusionOk="0">
                  <a:moveTo>
                    <a:pt x="1717" y="62575"/>
                  </a:moveTo>
                  <a:lnTo>
                    <a:pt x="1717" y="20043"/>
                  </a:lnTo>
                  <a:lnTo>
                    <a:pt x="10030" y="20043"/>
                  </a:lnTo>
                  <a:lnTo>
                    <a:pt x="10030" y="0"/>
                  </a:lnTo>
                  <a:lnTo>
                    <a:pt x="9216" y="0"/>
                  </a:lnTo>
                  <a:lnTo>
                    <a:pt x="9216" y="19221"/>
                  </a:lnTo>
                  <a:lnTo>
                    <a:pt x="896" y="19221"/>
                  </a:lnTo>
                  <a:lnTo>
                    <a:pt x="896" y="62575"/>
                  </a:lnTo>
                  <a:cubicBezTo>
                    <a:pt x="378" y="62748"/>
                    <a:pt x="0" y="63232"/>
                    <a:pt x="0" y="63807"/>
                  </a:cubicBezTo>
                  <a:cubicBezTo>
                    <a:pt x="0" y="64530"/>
                    <a:pt x="583" y="65113"/>
                    <a:pt x="1306" y="65113"/>
                  </a:cubicBezTo>
                  <a:cubicBezTo>
                    <a:pt x="2029" y="65113"/>
                    <a:pt x="2612" y="64530"/>
                    <a:pt x="2612" y="63807"/>
                  </a:cubicBezTo>
                  <a:cubicBezTo>
                    <a:pt x="2612" y="63232"/>
                    <a:pt x="2234" y="62748"/>
                    <a:pt x="1717" y="625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227600" y="2751225"/>
              <a:ext cx="65125" cy="1413050"/>
            </a:xfrm>
            <a:custGeom>
              <a:avLst/>
              <a:gdLst/>
              <a:ahLst/>
              <a:cxnLst/>
              <a:rect l="l" t="t" r="r" b="b"/>
              <a:pathLst>
                <a:path w="2605" h="56522" extrusionOk="0">
                  <a:moveTo>
                    <a:pt x="1709" y="53992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53992"/>
                  </a:lnTo>
                  <a:cubicBezTo>
                    <a:pt x="379" y="54164"/>
                    <a:pt x="1" y="54649"/>
                    <a:pt x="1" y="55224"/>
                  </a:cubicBezTo>
                  <a:cubicBezTo>
                    <a:pt x="1" y="55938"/>
                    <a:pt x="584" y="56521"/>
                    <a:pt x="1307" y="56521"/>
                  </a:cubicBezTo>
                  <a:cubicBezTo>
                    <a:pt x="2022" y="56521"/>
                    <a:pt x="2605" y="55938"/>
                    <a:pt x="2605" y="55224"/>
                  </a:cubicBezTo>
                  <a:cubicBezTo>
                    <a:pt x="2605" y="54649"/>
                    <a:pt x="2235" y="54164"/>
                    <a:pt x="1718" y="5399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295775" y="2751225"/>
              <a:ext cx="65125" cy="1089200"/>
            </a:xfrm>
            <a:custGeom>
              <a:avLst/>
              <a:gdLst/>
              <a:ahLst/>
              <a:cxnLst/>
              <a:rect l="l" t="t" r="r" b="b"/>
              <a:pathLst>
                <a:path w="2605" h="43568" extrusionOk="0">
                  <a:moveTo>
                    <a:pt x="1709" y="41038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41038"/>
                  </a:lnTo>
                  <a:cubicBezTo>
                    <a:pt x="379" y="41210"/>
                    <a:pt x="1" y="41695"/>
                    <a:pt x="1" y="42270"/>
                  </a:cubicBezTo>
                  <a:cubicBezTo>
                    <a:pt x="1" y="42985"/>
                    <a:pt x="584" y="43568"/>
                    <a:pt x="1307" y="43568"/>
                  </a:cubicBezTo>
                  <a:cubicBezTo>
                    <a:pt x="2022" y="43568"/>
                    <a:pt x="2605" y="42985"/>
                    <a:pt x="2605" y="42270"/>
                  </a:cubicBezTo>
                  <a:cubicBezTo>
                    <a:pt x="2605" y="41695"/>
                    <a:pt x="2227" y="41210"/>
                    <a:pt x="1709" y="4103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0" name="Google Shape;40;p2"/>
          <p:cNvGrpSpPr/>
          <p:nvPr/>
        </p:nvGrpSpPr>
        <p:grpSpPr>
          <a:xfrm rot="10800000">
            <a:off x="9220461" y="-16"/>
            <a:ext cx="2064849" cy="4432283"/>
            <a:chOff x="5452016" y="2824589"/>
            <a:chExt cx="689908" cy="1480916"/>
          </a:xfrm>
        </p:grpSpPr>
        <p:sp>
          <p:nvSpPr>
            <p:cNvPr id="41" name="Google Shape;41;p2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-5400000">
            <a:off x="9585747" y="3538422"/>
            <a:ext cx="397557" cy="4815133"/>
            <a:chOff x="9" y="2835115"/>
            <a:chExt cx="134668" cy="1631069"/>
          </a:xfrm>
        </p:grpSpPr>
        <p:sp>
          <p:nvSpPr>
            <p:cNvPr id="55" name="Google Shape;55;p2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9" name="Google Shape;59;p2"/>
          <p:cNvSpPr txBox="1">
            <a:spLocks noGrp="1"/>
          </p:cNvSpPr>
          <p:nvPr>
            <p:ph type="ctrTitle"/>
          </p:nvPr>
        </p:nvSpPr>
        <p:spPr>
          <a:xfrm>
            <a:off x="950967" y="1114267"/>
            <a:ext cx="6991600" cy="22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2"/>
          <p:cNvSpPr txBox="1">
            <a:spLocks noGrp="1"/>
          </p:cNvSpPr>
          <p:nvPr>
            <p:ph type="subTitle" idx="1"/>
          </p:nvPr>
        </p:nvSpPr>
        <p:spPr>
          <a:xfrm>
            <a:off x="950967" y="3405467"/>
            <a:ext cx="6991600" cy="49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13401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3" name="Google Shape;63;p3"/>
          <p:cNvGrpSpPr/>
          <p:nvPr/>
        </p:nvGrpSpPr>
        <p:grpSpPr>
          <a:xfrm rot="10800000">
            <a:off x="9239838" y="-15"/>
            <a:ext cx="1795325" cy="3853739"/>
            <a:chOff x="5452016" y="2824589"/>
            <a:chExt cx="689908" cy="1480916"/>
          </a:xfrm>
        </p:grpSpPr>
        <p:sp>
          <p:nvSpPr>
            <p:cNvPr id="64" name="Google Shape;64;p3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3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3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3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3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3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3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" name="Google Shape;77;p3"/>
          <p:cNvGrpSpPr/>
          <p:nvPr/>
        </p:nvGrpSpPr>
        <p:grpSpPr>
          <a:xfrm>
            <a:off x="10307456" y="2316866"/>
            <a:ext cx="1264075" cy="4541077"/>
            <a:chOff x="8623429" y="2586962"/>
            <a:chExt cx="478381" cy="1718543"/>
          </a:xfrm>
        </p:grpSpPr>
        <p:sp>
          <p:nvSpPr>
            <p:cNvPr id="78" name="Google Shape;78;p3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avLst/>
              <a:gdLst/>
              <a:ahLst/>
              <a:cxnLst/>
              <a:rect l="l" t="t" r="r" b="b"/>
              <a:pathLst>
                <a:path w="35116" h="2783" extrusionOk="0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3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avLst/>
              <a:gdLst/>
              <a:ahLst/>
              <a:cxnLst/>
              <a:rect l="l" t="t" r="r" b="b"/>
              <a:pathLst>
                <a:path w="34645" h="3752" extrusionOk="0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3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avLst/>
              <a:gdLst/>
              <a:ahLst/>
              <a:cxnLst/>
              <a:rect l="l" t="t" r="r" b="b"/>
              <a:pathLst>
                <a:path w="36300" h="4094" extrusionOk="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3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avLst/>
              <a:gdLst/>
              <a:ahLst/>
              <a:cxnLst/>
              <a:rect l="l" t="t" r="r" b="b"/>
              <a:pathLst>
                <a:path w="32506" h="4465" extrusionOk="0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3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avLst/>
              <a:gdLst/>
              <a:ahLst/>
              <a:cxnLst/>
              <a:rect l="l" t="t" r="r" b="b"/>
              <a:pathLst>
                <a:path w="10099" h="3153" extrusionOk="0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3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avLst/>
              <a:gdLst/>
              <a:ahLst/>
              <a:cxnLst/>
              <a:rect l="l" t="t" r="r" b="b"/>
              <a:pathLst>
                <a:path w="10983" h="4052" extrusionOk="0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3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avLst/>
              <a:gdLst/>
              <a:ahLst/>
              <a:cxnLst/>
              <a:rect l="l" t="t" r="r" b="b"/>
              <a:pathLst>
                <a:path w="37255" h="2967" extrusionOk="0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avLst/>
              <a:gdLst/>
              <a:ahLst/>
              <a:cxnLst/>
              <a:rect l="l" t="t" r="r" b="b"/>
              <a:pathLst>
                <a:path w="39509" h="3452" extrusionOk="0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avLst/>
              <a:gdLst/>
              <a:ahLst/>
              <a:cxnLst/>
              <a:rect l="l" t="t" r="r" b="b"/>
              <a:pathLst>
                <a:path w="30594" h="4636" extrusionOk="0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avLst/>
              <a:gdLst/>
              <a:ahLst/>
              <a:cxnLst/>
              <a:rect l="l" t="t" r="r" b="b"/>
              <a:pathLst>
                <a:path w="5293" h="2140" extrusionOk="0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avLst/>
              <a:gdLst/>
              <a:ahLst/>
              <a:cxnLst/>
              <a:rect l="l" t="t" r="r" b="b"/>
              <a:pathLst>
                <a:path w="4522" h="1242" extrusionOk="0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" name="Google Shape;89;p3"/>
          <p:cNvGrpSpPr/>
          <p:nvPr/>
        </p:nvGrpSpPr>
        <p:grpSpPr>
          <a:xfrm rot="10800000" flipH="1">
            <a:off x="1260634" y="4847067"/>
            <a:ext cx="3599700" cy="3511267"/>
            <a:chOff x="661125" y="2751225"/>
            <a:chExt cx="2699775" cy="2633450"/>
          </a:xfrm>
        </p:grpSpPr>
        <p:sp>
          <p:nvSpPr>
            <p:cNvPr id="90" name="Google Shape;90;p3"/>
            <p:cNvSpPr/>
            <p:nvPr/>
          </p:nvSpPr>
          <p:spPr>
            <a:xfrm>
              <a:off x="661125" y="2918175"/>
              <a:ext cx="78450" cy="888175"/>
            </a:xfrm>
            <a:custGeom>
              <a:avLst/>
              <a:gdLst/>
              <a:ahLst/>
              <a:cxnLst/>
              <a:rect l="l" t="t" r="r" b="b"/>
              <a:pathLst>
                <a:path w="3138" h="35527" extrusionOk="0">
                  <a:moveTo>
                    <a:pt x="1429" y="32996"/>
                  </a:moveTo>
                  <a:cubicBezTo>
                    <a:pt x="912" y="33169"/>
                    <a:pt x="534" y="33653"/>
                    <a:pt x="534" y="34228"/>
                  </a:cubicBezTo>
                  <a:cubicBezTo>
                    <a:pt x="534" y="34943"/>
                    <a:pt x="1117" y="35526"/>
                    <a:pt x="1840" y="35526"/>
                  </a:cubicBezTo>
                  <a:cubicBezTo>
                    <a:pt x="2555" y="35526"/>
                    <a:pt x="3138" y="34943"/>
                    <a:pt x="3138" y="34228"/>
                  </a:cubicBezTo>
                  <a:cubicBezTo>
                    <a:pt x="3138" y="33653"/>
                    <a:pt x="2768" y="33169"/>
                    <a:pt x="2243" y="32996"/>
                  </a:cubicBezTo>
                  <a:lnTo>
                    <a:pt x="2243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1429" y="82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366975" y="2751225"/>
              <a:ext cx="245625" cy="1823950"/>
            </a:xfrm>
            <a:custGeom>
              <a:avLst/>
              <a:gdLst/>
              <a:ahLst/>
              <a:cxnLst/>
              <a:rect l="l" t="t" r="r" b="b"/>
              <a:pathLst>
                <a:path w="9825" h="72958" extrusionOk="0">
                  <a:moveTo>
                    <a:pt x="822" y="0"/>
                  </a:moveTo>
                  <a:lnTo>
                    <a:pt x="1" y="0"/>
                  </a:lnTo>
                  <a:lnTo>
                    <a:pt x="1" y="13118"/>
                  </a:lnTo>
                  <a:lnTo>
                    <a:pt x="9003" y="22121"/>
                  </a:lnTo>
                  <a:lnTo>
                    <a:pt x="9003" y="49055"/>
                  </a:lnTo>
                  <a:lnTo>
                    <a:pt x="1627" y="56431"/>
                  </a:lnTo>
                  <a:lnTo>
                    <a:pt x="1627" y="70403"/>
                  </a:lnTo>
                  <a:cubicBezTo>
                    <a:pt x="1085" y="70559"/>
                    <a:pt x="682" y="71052"/>
                    <a:pt x="682" y="71652"/>
                  </a:cubicBezTo>
                  <a:cubicBezTo>
                    <a:pt x="682" y="72366"/>
                    <a:pt x="1266" y="72958"/>
                    <a:pt x="1988" y="72958"/>
                  </a:cubicBezTo>
                  <a:cubicBezTo>
                    <a:pt x="2711" y="72958"/>
                    <a:pt x="3294" y="72366"/>
                    <a:pt x="3294" y="71652"/>
                  </a:cubicBezTo>
                  <a:cubicBezTo>
                    <a:pt x="3294" y="71093"/>
                    <a:pt x="2941" y="70617"/>
                    <a:pt x="2440" y="70436"/>
                  </a:cubicBezTo>
                  <a:lnTo>
                    <a:pt x="2440" y="56768"/>
                  </a:lnTo>
                  <a:lnTo>
                    <a:pt x="9825" y="49392"/>
                  </a:lnTo>
                  <a:lnTo>
                    <a:pt x="9825" y="21784"/>
                  </a:lnTo>
                  <a:lnTo>
                    <a:pt x="822" y="12781"/>
                  </a:lnTo>
                  <a:lnTo>
                    <a:pt x="82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924300" y="2751225"/>
              <a:ext cx="264325" cy="2033625"/>
            </a:xfrm>
            <a:custGeom>
              <a:avLst/>
              <a:gdLst/>
              <a:ahLst/>
              <a:cxnLst/>
              <a:rect l="l" t="t" r="r" b="b"/>
              <a:pathLst>
                <a:path w="10573" h="81345" extrusionOk="0">
                  <a:moveTo>
                    <a:pt x="9751" y="23591"/>
                  </a:moveTo>
                  <a:lnTo>
                    <a:pt x="896" y="23591"/>
                  </a:lnTo>
                  <a:lnTo>
                    <a:pt x="896" y="78806"/>
                  </a:lnTo>
                  <a:cubicBezTo>
                    <a:pt x="370" y="78979"/>
                    <a:pt x="1" y="79463"/>
                    <a:pt x="1" y="80038"/>
                  </a:cubicBezTo>
                  <a:cubicBezTo>
                    <a:pt x="1" y="80753"/>
                    <a:pt x="584" y="81344"/>
                    <a:pt x="1298" y="81344"/>
                  </a:cubicBezTo>
                  <a:cubicBezTo>
                    <a:pt x="2021" y="81344"/>
                    <a:pt x="2605" y="80753"/>
                    <a:pt x="2605" y="80038"/>
                  </a:cubicBezTo>
                  <a:cubicBezTo>
                    <a:pt x="2605" y="79463"/>
                    <a:pt x="2227" y="78979"/>
                    <a:pt x="1709" y="78806"/>
                  </a:cubicBezTo>
                  <a:lnTo>
                    <a:pt x="1709" y="24404"/>
                  </a:lnTo>
                  <a:lnTo>
                    <a:pt x="10572" y="24404"/>
                  </a:lnTo>
                  <a:lnTo>
                    <a:pt x="10572" y="0"/>
                  </a:lnTo>
                  <a:lnTo>
                    <a:pt x="975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61125" y="4193000"/>
              <a:ext cx="136575" cy="1191675"/>
            </a:xfrm>
            <a:custGeom>
              <a:avLst/>
              <a:gdLst/>
              <a:ahLst/>
              <a:cxnLst/>
              <a:rect l="l" t="t" r="r" b="b"/>
              <a:pathLst>
                <a:path w="5463" h="47667" extrusionOk="0">
                  <a:moveTo>
                    <a:pt x="4567" y="45129"/>
                  </a:moveTo>
                  <a:lnTo>
                    <a:pt x="4567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3746" y="822"/>
                  </a:lnTo>
                  <a:lnTo>
                    <a:pt x="3746" y="45129"/>
                  </a:lnTo>
                  <a:cubicBezTo>
                    <a:pt x="3228" y="45301"/>
                    <a:pt x="2850" y="45786"/>
                    <a:pt x="2850" y="46361"/>
                  </a:cubicBezTo>
                  <a:cubicBezTo>
                    <a:pt x="2850" y="47084"/>
                    <a:pt x="3434" y="47667"/>
                    <a:pt x="4157" y="47667"/>
                  </a:cubicBezTo>
                  <a:cubicBezTo>
                    <a:pt x="4879" y="47667"/>
                    <a:pt x="5463" y="47084"/>
                    <a:pt x="5463" y="46361"/>
                  </a:cubicBezTo>
                  <a:cubicBezTo>
                    <a:pt x="5463" y="45786"/>
                    <a:pt x="5085" y="45301"/>
                    <a:pt x="4567" y="451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661125" y="4097725"/>
              <a:ext cx="210700" cy="779125"/>
            </a:xfrm>
            <a:custGeom>
              <a:avLst/>
              <a:gdLst/>
              <a:ahLst/>
              <a:cxnLst/>
              <a:rect l="l" t="t" r="r" b="b"/>
              <a:pathLst>
                <a:path w="8428" h="31165" extrusionOk="0">
                  <a:moveTo>
                    <a:pt x="7532" y="28626"/>
                  </a:moveTo>
                  <a:lnTo>
                    <a:pt x="7532" y="0"/>
                  </a:lnTo>
                  <a:lnTo>
                    <a:pt x="0" y="0"/>
                  </a:lnTo>
                  <a:lnTo>
                    <a:pt x="0" y="813"/>
                  </a:lnTo>
                  <a:lnTo>
                    <a:pt x="6711" y="813"/>
                  </a:lnTo>
                  <a:lnTo>
                    <a:pt x="6711" y="28626"/>
                  </a:lnTo>
                  <a:cubicBezTo>
                    <a:pt x="6194" y="28799"/>
                    <a:pt x="5816" y="29283"/>
                    <a:pt x="5816" y="29858"/>
                  </a:cubicBezTo>
                  <a:cubicBezTo>
                    <a:pt x="5816" y="30581"/>
                    <a:pt x="6399" y="31164"/>
                    <a:pt x="7122" y="31164"/>
                  </a:cubicBezTo>
                  <a:cubicBezTo>
                    <a:pt x="7845" y="31164"/>
                    <a:pt x="8428" y="30581"/>
                    <a:pt x="8428" y="29858"/>
                  </a:cubicBezTo>
                  <a:cubicBezTo>
                    <a:pt x="8428" y="29283"/>
                    <a:pt x="8050" y="28799"/>
                    <a:pt x="7532" y="286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661125" y="3995450"/>
              <a:ext cx="293250" cy="1116525"/>
            </a:xfrm>
            <a:custGeom>
              <a:avLst/>
              <a:gdLst/>
              <a:ahLst/>
              <a:cxnLst/>
              <a:rect l="l" t="t" r="r" b="b"/>
              <a:pathLst>
                <a:path w="11730" h="44661" extrusionOk="0">
                  <a:moveTo>
                    <a:pt x="10835" y="42122"/>
                  </a:moveTo>
                  <a:lnTo>
                    <a:pt x="10835" y="0"/>
                  </a:lnTo>
                  <a:lnTo>
                    <a:pt x="0" y="0"/>
                  </a:lnTo>
                  <a:lnTo>
                    <a:pt x="0" y="814"/>
                  </a:lnTo>
                  <a:lnTo>
                    <a:pt x="10021" y="814"/>
                  </a:lnTo>
                  <a:lnTo>
                    <a:pt x="10021" y="42122"/>
                  </a:lnTo>
                  <a:cubicBezTo>
                    <a:pt x="9496" y="42295"/>
                    <a:pt x="9126" y="42780"/>
                    <a:pt x="9126" y="43355"/>
                  </a:cubicBezTo>
                  <a:cubicBezTo>
                    <a:pt x="9126" y="44077"/>
                    <a:pt x="9709" y="44661"/>
                    <a:pt x="10424" y="44661"/>
                  </a:cubicBezTo>
                  <a:cubicBezTo>
                    <a:pt x="11147" y="44661"/>
                    <a:pt x="11730" y="44077"/>
                    <a:pt x="11730" y="43355"/>
                  </a:cubicBezTo>
                  <a:cubicBezTo>
                    <a:pt x="11730" y="42780"/>
                    <a:pt x="11352" y="42295"/>
                    <a:pt x="10835" y="4212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661125" y="3906725"/>
              <a:ext cx="388750" cy="833775"/>
            </a:xfrm>
            <a:custGeom>
              <a:avLst/>
              <a:gdLst/>
              <a:ahLst/>
              <a:cxnLst/>
              <a:rect l="l" t="t" r="r" b="b"/>
              <a:pathLst>
                <a:path w="15550" h="33351" extrusionOk="0">
                  <a:moveTo>
                    <a:pt x="14654" y="30812"/>
                  </a:moveTo>
                  <a:lnTo>
                    <a:pt x="14654" y="1"/>
                  </a:lnTo>
                  <a:lnTo>
                    <a:pt x="0" y="1"/>
                  </a:lnTo>
                  <a:lnTo>
                    <a:pt x="0" y="822"/>
                  </a:lnTo>
                  <a:lnTo>
                    <a:pt x="13833" y="822"/>
                  </a:lnTo>
                  <a:lnTo>
                    <a:pt x="13833" y="30812"/>
                  </a:lnTo>
                  <a:cubicBezTo>
                    <a:pt x="13315" y="30985"/>
                    <a:pt x="12946" y="31469"/>
                    <a:pt x="12946" y="32044"/>
                  </a:cubicBezTo>
                  <a:cubicBezTo>
                    <a:pt x="12946" y="32767"/>
                    <a:pt x="13529" y="33350"/>
                    <a:pt x="14243" y="33350"/>
                  </a:cubicBezTo>
                  <a:cubicBezTo>
                    <a:pt x="14966" y="33350"/>
                    <a:pt x="15549" y="32767"/>
                    <a:pt x="15549" y="32044"/>
                  </a:cubicBezTo>
                  <a:cubicBezTo>
                    <a:pt x="15549" y="31469"/>
                    <a:pt x="15172" y="30985"/>
                    <a:pt x="14654" y="3081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61125" y="2832325"/>
              <a:ext cx="487100" cy="2112700"/>
            </a:xfrm>
            <a:custGeom>
              <a:avLst/>
              <a:gdLst/>
              <a:ahLst/>
              <a:cxnLst/>
              <a:rect l="l" t="t" r="r" b="b"/>
              <a:pathLst>
                <a:path w="19484" h="84508" extrusionOk="0">
                  <a:moveTo>
                    <a:pt x="18589" y="81969"/>
                  </a:moveTo>
                  <a:lnTo>
                    <a:pt x="18589" y="39724"/>
                  </a:lnTo>
                  <a:lnTo>
                    <a:pt x="5191" y="39724"/>
                  </a:lnTo>
                  <a:lnTo>
                    <a:pt x="5191" y="1"/>
                  </a:lnTo>
                  <a:lnTo>
                    <a:pt x="0" y="1"/>
                  </a:lnTo>
                  <a:lnTo>
                    <a:pt x="0" y="814"/>
                  </a:lnTo>
                  <a:lnTo>
                    <a:pt x="4370" y="814"/>
                  </a:lnTo>
                  <a:lnTo>
                    <a:pt x="4370" y="40546"/>
                  </a:lnTo>
                  <a:lnTo>
                    <a:pt x="17767" y="40546"/>
                  </a:lnTo>
                  <a:lnTo>
                    <a:pt x="17767" y="81969"/>
                  </a:lnTo>
                  <a:cubicBezTo>
                    <a:pt x="17250" y="82142"/>
                    <a:pt x="16872" y="82626"/>
                    <a:pt x="16872" y="83201"/>
                  </a:cubicBezTo>
                  <a:cubicBezTo>
                    <a:pt x="16872" y="83924"/>
                    <a:pt x="17463" y="84507"/>
                    <a:pt x="18178" y="84507"/>
                  </a:cubicBezTo>
                  <a:cubicBezTo>
                    <a:pt x="18901" y="84507"/>
                    <a:pt x="19484" y="83924"/>
                    <a:pt x="19484" y="83201"/>
                  </a:cubicBezTo>
                  <a:cubicBezTo>
                    <a:pt x="19484" y="82626"/>
                    <a:pt x="19106" y="82142"/>
                    <a:pt x="18589" y="819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861750" y="2751225"/>
              <a:ext cx="410725" cy="2406750"/>
            </a:xfrm>
            <a:custGeom>
              <a:avLst/>
              <a:gdLst/>
              <a:ahLst/>
              <a:cxnLst/>
              <a:rect l="l" t="t" r="r" b="b"/>
              <a:pathLst>
                <a:path w="16429" h="96270" extrusionOk="0">
                  <a:moveTo>
                    <a:pt x="15533" y="93731"/>
                  </a:moveTo>
                  <a:lnTo>
                    <a:pt x="15533" y="38730"/>
                  </a:lnTo>
                  <a:lnTo>
                    <a:pt x="822" y="38730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9543"/>
                  </a:lnTo>
                  <a:lnTo>
                    <a:pt x="14720" y="39543"/>
                  </a:lnTo>
                  <a:lnTo>
                    <a:pt x="14720" y="93731"/>
                  </a:lnTo>
                  <a:cubicBezTo>
                    <a:pt x="14202" y="93904"/>
                    <a:pt x="13825" y="94388"/>
                    <a:pt x="13825" y="94963"/>
                  </a:cubicBezTo>
                  <a:cubicBezTo>
                    <a:pt x="13825" y="95686"/>
                    <a:pt x="14408" y="96270"/>
                    <a:pt x="15131" y="96270"/>
                  </a:cubicBezTo>
                  <a:cubicBezTo>
                    <a:pt x="15845" y="96270"/>
                    <a:pt x="16429" y="95686"/>
                    <a:pt x="16429" y="94963"/>
                  </a:cubicBezTo>
                  <a:cubicBezTo>
                    <a:pt x="16429" y="94388"/>
                    <a:pt x="16051" y="93904"/>
                    <a:pt x="15533" y="9373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949025" y="2751225"/>
              <a:ext cx="421200" cy="1823950"/>
            </a:xfrm>
            <a:custGeom>
              <a:avLst/>
              <a:gdLst/>
              <a:ahLst/>
              <a:cxnLst/>
              <a:rect l="l" t="t" r="r" b="b"/>
              <a:pathLst>
                <a:path w="16848" h="72958" extrusionOk="0">
                  <a:moveTo>
                    <a:pt x="15952" y="70420"/>
                  </a:moveTo>
                  <a:lnTo>
                    <a:pt x="15952" y="33924"/>
                  </a:lnTo>
                  <a:lnTo>
                    <a:pt x="822" y="33924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4738"/>
                  </a:lnTo>
                  <a:lnTo>
                    <a:pt x="15139" y="34738"/>
                  </a:lnTo>
                  <a:lnTo>
                    <a:pt x="15139" y="70420"/>
                  </a:lnTo>
                  <a:cubicBezTo>
                    <a:pt x="14621" y="70592"/>
                    <a:pt x="14244" y="71077"/>
                    <a:pt x="14244" y="71652"/>
                  </a:cubicBezTo>
                  <a:cubicBezTo>
                    <a:pt x="14244" y="72375"/>
                    <a:pt x="14827" y="72958"/>
                    <a:pt x="15550" y="72958"/>
                  </a:cubicBezTo>
                  <a:cubicBezTo>
                    <a:pt x="16264" y="72958"/>
                    <a:pt x="16847" y="72375"/>
                    <a:pt x="16847" y="71652"/>
                  </a:cubicBezTo>
                  <a:cubicBezTo>
                    <a:pt x="16847" y="71077"/>
                    <a:pt x="16470" y="70592"/>
                    <a:pt x="15952" y="7042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249050" y="2751225"/>
              <a:ext cx="264500" cy="561050"/>
            </a:xfrm>
            <a:custGeom>
              <a:avLst/>
              <a:gdLst/>
              <a:ahLst/>
              <a:cxnLst/>
              <a:rect l="l" t="t" r="r" b="b"/>
              <a:pathLst>
                <a:path w="10580" h="22442" extrusionOk="0">
                  <a:moveTo>
                    <a:pt x="9274" y="22441"/>
                  </a:moveTo>
                  <a:cubicBezTo>
                    <a:pt x="9997" y="22441"/>
                    <a:pt x="10580" y="21850"/>
                    <a:pt x="10580" y="21135"/>
                  </a:cubicBezTo>
                  <a:cubicBezTo>
                    <a:pt x="10580" y="20412"/>
                    <a:pt x="9997" y="19829"/>
                    <a:pt x="9274" y="19829"/>
                  </a:cubicBezTo>
                  <a:cubicBezTo>
                    <a:pt x="8600" y="19829"/>
                    <a:pt x="8050" y="20338"/>
                    <a:pt x="7984" y="20995"/>
                  </a:cubicBezTo>
                  <a:lnTo>
                    <a:pt x="822" y="20995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21817"/>
                  </a:lnTo>
                  <a:lnTo>
                    <a:pt x="8165" y="21817"/>
                  </a:lnTo>
                  <a:cubicBezTo>
                    <a:pt x="8395" y="22187"/>
                    <a:pt x="8806" y="22433"/>
                    <a:pt x="9274" y="224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966325" y="2751225"/>
              <a:ext cx="65325" cy="499650"/>
            </a:xfrm>
            <a:custGeom>
              <a:avLst/>
              <a:gdLst/>
              <a:ahLst/>
              <a:cxnLst/>
              <a:rect l="l" t="t" r="r" b="b"/>
              <a:pathLst>
                <a:path w="2613" h="19986" extrusionOk="0">
                  <a:moveTo>
                    <a:pt x="1718" y="17447"/>
                  </a:moveTo>
                  <a:lnTo>
                    <a:pt x="1718" y="0"/>
                  </a:lnTo>
                  <a:lnTo>
                    <a:pt x="896" y="0"/>
                  </a:lnTo>
                  <a:lnTo>
                    <a:pt x="896" y="17447"/>
                  </a:lnTo>
                  <a:cubicBezTo>
                    <a:pt x="379" y="17619"/>
                    <a:pt x="1" y="18104"/>
                    <a:pt x="1" y="18679"/>
                  </a:cubicBezTo>
                  <a:cubicBezTo>
                    <a:pt x="1" y="19402"/>
                    <a:pt x="584" y="19985"/>
                    <a:pt x="1307" y="19985"/>
                  </a:cubicBezTo>
                  <a:cubicBezTo>
                    <a:pt x="2030" y="19985"/>
                    <a:pt x="2613" y="19402"/>
                    <a:pt x="2613" y="18679"/>
                  </a:cubicBezTo>
                  <a:cubicBezTo>
                    <a:pt x="2613" y="18104"/>
                    <a:pt x="2235" y="17619"/>
                    <a:pt x="1718" y="174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491225" y="2751225"/>
              <a:ext cx="370275" cy="226925"/>
            </a:xfrm>
            <a:custGeom>
              <a:avLst/>
              <a:gdLst/>
              <a:ahLst/>
              <a:cxnLst/>
              <a:rect l="l" t="t" r="r" b="b"/>
              <a:pathLst>
                <a:path w="14811" h="9077" extrusionOk="0">
                  <a:moveTo>
                    <a:pt x="1306" y="9077"/>
                  </a:moveTo>
                  <a:cubicBezTo>
                    <a:pt x="1881" y="9077"/>
                    <a:pt x="2366" y="8699"/>
                    <a:pt x="2538" y="8181"/>
                  </a:cubicBezTo>
                  <a:lnTo>
                    <a:pt x="14810" y="8181"/>
                  </a:lnTo>
                  <a:lnTo>
                    <a:pt x="14810" y="0"/>
                  </a:lnTo>
                  <a:lnTo>
                    <a:pt x="13989" y="0"/>
                  </a:lnTo>
                  <a:lnTo>
                    <a:pt x="13989" y="7360"/>
                  </a:lnTo>
                  <a:lnTo>
                    <a:pt x="2538" y="7360"/>
                  </a:lnTo>
                  <a:cubicBezTo>
                    <a:pt x="2366" y="6843"/>
                    <a:pt x="1881" y="6465"/>
                    <a:pt x="1306" y="6465"/>
                  </a:cubicBezTo>
                  <a:cubicBezTo>
                    <a:pt x="592" y="6465"/>
                    <a:pt x="0" y="7048"/>
                    <a:pt x="0" y="7771"/>
                  </a:cubicBezTo>
                  <a:cubicBezTo>
                    <a:pt x="0" y="8494"/>
                    <a:pt x="583" y="9077"/>
                    <a:pt x="1306" y="907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491225" y="2751225"/>
              <a:ext cx="298600" cy="123850"/>
            </a:xfrm>
            <a:custGeom>
              <a:avLst/>
              <a:gdLst/>
              <a:ahLst/>
              <a:cxnLst/>
              <a:rect l="l" t="t" r="r" b="b"/>
              <a:pathLst>
                <a:path w="11944" h="4954" extrusionOk="0">
                  <a:moveTo>
                    <a:pt x="1306" y="4953"/>
                  </a:moveTo>
                  <a:cubicBezTo>
                    <a:pt x="1881" y="4953"/>
                    <a:pt x="2366" y="4584"/>
                    <a:pt x="2538" y="4058"/>
                  </a:cubicBezTo>
                  <a:lnTo>
                    <a:pt x="11943" y="4058"/>
                  </a:lnTo>
                  <a:lnTo>
                    <a:pt x="11943" y="0"/>
                  </a:lnTo>
                  <a:lnTo>
                    <a:pt x="11122" y="0"/>
                  </a:lnTo>
                  <a:lnTo>
                    <a:pt x="11122" y="3245"/>
                  </a:lnTo>
                  <a:lnTo>
                    <a:pt x="2538" y="3245"/>
                  </a:lnTo>
                  <a:cubicBezTo>
                    <a:pt x="2366" y="2727"/>
                    <a:pt x="1881" y="2349"/>
                    <a:pt x="1306" y="2349"/>
                  </a:cubicBezTo>
                  <a:cubicBezTo>
                    <a:pt x="592" y="2349"/>
                    <a:pt x="0" y="2933"/>
                    <a:pt x="0" y="3655"/>
                  </a:cubicBezTo>
                  <a:cubicBezTo>
                    <a:pt x="0" y="4370"/>
                    <a:pt x="583" y="4953"/>
                    <a:pt x="1306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328100" y="2751225"/>
              <a:ext cx="333525" cy="123850"/>
            </a:xfrm>
            <a:custGeom>
              <a:avLst/>
              <a:gdLst/>
              <a:ahLst/>
              <a:cxnLst/>
              <a:rect l="l" t="t" r="r" b="b"/>
              <a:pathLst>
                <a:path w="13341" h="4954" extrusionOk="0">
                  <a:moveTo>
                    <a:pt x="1307" y="4953"/>
                  </a:moveTo>
                  <a:cubicBezTo>
                    <a:pt x="1882" y="4953"/>
                    <a:pt x="2366" y="4584"/>
                    <a:pt x="2539" y="4058"/>
                  </a:cubicBezTo>
                  <a:lnTo>
                    <a:pt x="13340" y="4058"/>
                  </a:lnTo>
                  <a:lnTo>
                    <a:pt x="13340" y="0"/>
                  </a:lnTo>
                  <a:lnTo>
                    <a:pt x="12519" y="0"/>
                  </a:lnTo>
                  <a:lnTo>
                    <a:pt x="12519" y="3245"/>
                  </a:lnTo>
                  <a:lnTo>
                    <a:pt x="2539" y="3245"/>
                  </a:lnTo>
                  <a:cubicBezTo>
                    <a:pt x="2366" y="2727"/>
                    <a:pt x="1882" y="2349"/>
                    <a:pt x="1307" y="2349"/>
                  </a:cubicBezTo>
                  <a:cubicBezTo>
                    <a:pt x="584" y="2349"/>
                    <a:pt x="1" y="2933"/>
                    <a:pt x="1" y="3655"/>
                  </a:cubicBezTo>
                  <a:cubicBezTo>
                    <a:pt x="1" y="4370"/>
                    <a:pt x="584" y="4953"/>
                    <a:pt x="1307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045750" y="2751225"/>
              <a:ext cx="421600" cy="1989275"/>
            </a:xfrm>
            <a:custGeom>
              <a:avLst/>
              <a:gdLst/>
              <a:ahLst/>
              <a:cxnLst/>
              <a:rect l="l" t="t" r="r" b="b"/>
              <a:pathLst>
                <a:path w="16864" h="79571" extrusionOk="0">
                  <a:moveTo>
                    <a:pt x="15968" y="77032"/>
                  </a:moveTo>
                  <a:lnTo>
                    <a:pt x="15968" y="29628"/>
                  </a:lnTo>
                  <a:lnTo>
                    <a:pt x="822" y="29628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0442"/>
                  </a:lnTo>
                  <a:lnTo>
                    <a:pt x="15155" y="30442"/>
                  </a:lnTo>
                  <a:lnTo>
                    <a:pt x="15155" y="77032"/>
                  </a:lnTo>
                  <a:cubicBezTo>
                    <a:pt x="14638" y="77205"/>
                    <a:pt x="14260" y="77689"/>
                    <a:pt x="14260" y="78264"/>
                  </a:cubicBezTo>
                  <a:cubicBezTo>
                    <a:pt x="14260" y="78987"/>
                    <a:pt x="14843" y="79570"/>
                    <a:pt x="15566" y="79570"/>
                  </a:cubicBezTo>
                  <a:cubicBezTo>
                    <a:pt x="16280" y="79570"/>
                    <a:pt x="16864" y="78987"/>
                    <a:pt x="16864" y="78264"/>
                  </a:cubicBezTo>
                  <a:cubicBezTo>
                    <a:pt x="16864" y="77689"/>
                    <a:pt x="16486" y="77205"/>
                    <a:pt x="15977" y="7703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158675" y="2751225"/>
              <a:ext cx="426350" cy="2248225"/>
            </a:xfrm>
            <a:custGeom>
              <a:avLst/>
              <a:gdLst/>
              <a:ahLst/>
              <a:cxnLst/>
              <a:rect l="l" t="t" r="r" b="b"/>
              <a:pathLst>
                <a:path w="17054" h="89929" extrusionOk="0">
                  <a:moveTo>
                    <a:pt x="16158" y="87398"/>
                  </a:moveTo>
                  <a:lnTo>
                    <a:pt x="16158" y="25226"/>
                  </a:lnTo>
                  <a:lnTo>
                    <a:pt x="822" y="25226"/>
                  </a:lnTo>
                  <a:lnTo>
                    <a:pt x="822" y="0"/>
                  </a:lnTo>
                  <a:lnTo>
                    <a:pt x="1" y="0"/>
                  </a:lnTo>
                  <a:lnTo>
                    <a:pt x="1" y="26039"/>
                  </a:lnTo>
                  <a:lnTo>
                    <a:pt x="15345" y="26039"/>
                  </a:lnTo>
                  <a:lnTo>
                    <a:pt x="15345" y="87398"/>
                  </a:lnTo>
                  <a:cubicBezTo>
                    <a:pt x="14819" y="87571"/>
                    <a:pt x="14449" y="88047"/>
                    <a:pt x="14449" y="88630"/>
                  </a:cubicBezTo>
                  <a:cubicBezTo>
                    <a:pt x="14449" y="89345"/>
                    <a:pt x="15033" y="89928"/>
                    <a:pt x="15747" y="89928"/>
                  </a:cubicBezTo>
                  <a:cubicBezTo>
                    <a:pt x="16470" y="89928"/>
                    <a:pt x="17053" y="89345"/>
                    <a:pt x="17053" y="88630"/>
                  </a:cubicBezTo>
                  <a:cubicBezTo>
                    <a:pt x="17053" y="88047"/>
                    <a:pt x="16676" y="87571"/>
                    <a:pt x="16158" y="873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353975" y="2751225"/>
              <a:ext cx="389575" cy="1484725"/>
            </a:xfrm>
            <a:custGeom>
              <a:avLst/>
              <a:gdLst/>
              <a:ahLst/>
              <a:cxnLst/>
              <a:rect l="l" t="t" r="r" b="b"/>
              <a:pathLst>
                <a:path w="15583" h="59389" extrusionOk="0">
                  <a:moveTo>
                    <a:pt x="14671" y="56850"/>
                  </a:moveTo>
                  <a:lnTo>
                    <a:pt x="14671" y="26022"/>
                  </a:lnTo>
                  <a:lnTo>
                    <a:pt x="822" y="12174"/>
                  </a:lnTo>
                  <a:lnTo>
                    <a:pt x="822" y="7713"/>
                  </a:lnTo>
                  <a:lnTo>
                    <a:pt x="15229" y="7713"/>
                  </a:lnTo>
                  <a:lnTo>
                    <a:pt x="15229" y="0"/>
                  </a:lnTo>
                  <a:lnTo>
                    <a:pt x="14408" y="0"/>
                  </a:lnTo>
                  <a:lnTo>
                    <a:pt x="14408" y="6892"/>
                  </a:lnTo>
                  <a:lnTo>
                    <a:pt x="1" y="6892"/>
                  </a:lnTo>
                  <a:lnTo>
                    <a:pt x="1" y="12510"/>
                  </a:lnTo>
                  <a:lnTo>
                    <a:pt x="13849" y="26359"/>
                  </a:lnTo>
                  <a:lnTo>
                    <a:pt x="13849" y="56858"/>
                  </a:lnTo>
                  <a:cubicBezTo>
                    <a:pt x="13340" y="57031"/>
                    <a:pt x="12979" y="57515"/>
                    <a:pt x="12979" y="58082"/>
                  </a:cubicBezTo>
                  <a:cubicBezTo>
                    <a:pt x="12979" y="58805"/>
                    <a:pt x="13554" y="59388"/>
                    <a:pt x="14277" y="59388"/>
                  </a:cubicBezTo>
                  <a:cubicBezTo>
                    <a:pt x="14999" y="59388"/>
                    <a:pt x="15583" y="58805"/>
                    <a:pt x="15583" y="58082"/>
                  </a:cubicBezTo>
                  <a:cubicBezTo>
                    <a:pt x="15583" y="57499"/>
                    <a:pt x="15197" y="57014"/>
                    <a:pt x="14671" y="5685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502025" y="2751225"/>
              <a:ext cx="382600" cy="1870775"/>
            </a:xfrm>
            <a:custGeom>
              <a:avLst/>
              <a:gdLst/>
              <a:ahLst/>
              <a:cxnLst/>
              <a:rect l="l" t="t" r="r" b="b"/>
              <a:pathLst>
                <a:path w="15304" h="74831" extrusionOk="0">
                  <a:moveTo>
                    <a:pt x="14408" y="72293"/>
                  </a:moveTo>
                  <a:lnTo>
                    <a:pt x="14408" y="24971"/>
                  </a:lnTo>
                  <a:lnTo>
                    <a:pt x="1980" y="12543"/>
                  </a:lnTo>
                  <a:lnTo>
                    <a:pt x="12856" y="12543"/>
                  </a:lnTo>
                  <a:lnTo>
                    <a:pt x="12856" y="0"/>
                  </a:lnTo>
                  <a:lnTo>
                    <a:pt x="12035" y="0"/>
                  </a:lnTo>
                  <a:lnTo>
                    <a:pt x="12035" y="11730"/>
                  </a:lnTo>
                  <a:lnTo>
                    <a:pt x="1" y="11730"/>
                  </a:lnTo>
                  <a:lnTo>
                    <a:pt x="13587" y="25308"/>
                  </a:lnTo>
                  <a:lnTo>
                    <a:pt x="13587" y="72293"/>
                  </a:lnTo>
                  <a:cubicBezTo>
                    <a:pt x="13069" y="72465"/>
                    <a:pt x="12692" y="72950"/>
                    <a:pt x="12692" y="73525"/>
                  </a:cubicBezTo>
                  <a:cubicBezTo>
                    <a:pt x="12692" y="74247"/>
                    <a:pt x="13283" y="74831"/>
                    <a:pt x="13998" y="74831"/>
                  </a:cubicBezTo>
                  <a:cubicBezTo>
                    <a:pt x="14721" y="74831"/>
                    <a:pt x="15304" y="74247"/>
                    <a:pt x="15304" y="73525"/>
                  </a:cubicBezTo>
                  <a:cubicBezTo>
                    <a:pt x="15304" y="72950"/>
                    <a:pt x="14926" y="72465"/>
                    <a:pt x="14408" y="722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725450" y="2751225"/>
              <a:ext cx="288975" cy="1665425"/>
            </a:xfrm>
            <a:custGeom>
              <a:avLst/>
              <a:gdLst/>
              <a:ahLst/>
              <a:cxnLst/>
              <a:rect l="l" t="t" r="r" b="b"/>
              <a:pathLst>
                <a:path w="11559" h="66617" extrusionOk="0">
                  <a:moveTo>
                    <a:pt x="10663" y="64078"/>
                  </a:moveTo>
                  <a:lnTo>
                    <a:pt x="10663" y="24774"/>
                  </a:lnTo>
                  <a:lnTo>
                    <a:pt x="1972" y="16092"/>
                  </a:lnTo>
                  <a:lnTo>
                    <a:pt x="7673" y="16092"/>
                  </a:lnTo>
                  <a:lnTo>
                    <a:pt x="7673" y="0"/>
                  </a:lnTo>
                  <a:lnTo>
                    <a:pt x="6851" y="0"/>
                  </a:lnTo>
                  <a:lnTo>
                    <a:pt x="6851" y="15270"/>
                  </a:lnTo>
                  <a:lnTo>
                    <a:pt x="1" y="15270"/>
                  </a:lnTo>
                  <a:lnTo>
                    <a:pt x="9841" y="25111"/>
                  </a:lnTo>
                  <a:lnTo>
                    <a:pt x="9841" y="64078"/>
                  </a:lnTo>
                  <a:cubicBezTo>
                    <a:pt x="9324" y="64251"/>
                    <a:pt x="8946" y="64736"/>
                    <a:pt x="8946" y="65311"/>
                  </a:cubicBezTo>
                  <a:cubicBezTo>
                    <a:pt x="8946" y="66033"/>
                    <a:pt x="9529" y="66617"/>
                    <a:pt x="10252" y="66617"/>
                  </a:cubicBezTo>
                  <a:cubicBezTo>
                    <a:pt x="10975" y="66617"/>
                    <a:pt x="11558" y="66033"/>
                    <a:pt x="11558" y="65311"/>
                  </a:cubicBezTo>
                  <a:cubicBezTo>
                    <a:pt x="11558" y="64736"/>
                    <a:pt x="11180" y="64251"/>
                    <a:pt x="10663" y="6407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2128975" y="2751225"/>
              <a:ext cx="197150" cy="2033425"/>
            </a:xfrm>
            <a:custGeom>
              <a:avLst/>
              <a:gdLst/>
              <a:ahLst/>
              <a:cxnLst/>
              <a:rect l="l" t="t" r="r" b="b"/>
              <a:pathLst>
                <a:path w="7886" h="81337" extrusionOk="0">
                  <a:moveTo>
                    <a:pt x="1684" y="78798"/>
                  </a:moveTo>
                  <a:lnTo>
                    <a:pt x="1684" y="49318"/>
                  </a:lnTo>
                  <a:lnTo>
                    <a:pt x="7886" y="43116"/>
                  </a:lnTo>
                  <a:lnTo>
                    <a:pt x="7886" y="25061"/>
                  </a:lnTo>
                  <a:lnTo>
                    <a:pt x="1339" y="18515"/>
                  </a:lnTo>
                  <a:lnTo>
                    <a:pt x="1339" y="0"/>
                  </a:lnTo>
                  <a:lnTo>
                    <a:pt x="518" y="0"/>
                  </a:lnTo>
                  <a:lnTo>
                    <a:pt x="518" y="18852"/>
                  </a:lnTo>
                  <a:lnTo>
                    <a:pt x="7065" y="25398"/>
                  </a:lnTo>
                  <a:lnTo>
                    <a:pt x="7065" y="42779"/>
                  </a:lnTo>
                  <a:lnTo>
                    <a:pt x="863" y="48981"/>
                  </a:lnTo>
                  <a:lnTo>
                    <a:pt x="863" y="78815"/>
                  </a:lnTo>
                  <a:cubicBezTo>
                    <a:pt x="362" y="78995"/>
                    <a:pt x="0" y="79472"/>
                    <a:pt x="0" y="80038"/>
                  </a:cubicBezTo>
                  <a:cubicBezTo>
                    <a:pt x="0" y="80753"/>
                    <a:pt x="584" y="81336"/>
                    <a:pt x="1307" y="81336"/>
                  </a:cubicBezTo>
                  <a:cubicBezTo>
                    <a:pt x="2021" y="81336"/>
                    <a:pt x="2604" y="80753"/>
                    <a:pt x="2604" y="80038"/>
                  </a:cubicBezTo>
                  <a:cubicBezTo>
                    <a:pt x="2604" y="79447"/>
                    <a:pt x="2218" y="78962"/>
                    <a:pt x="1684" y="787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2048075" y="2751225"/>
              <a:ext cx="194275" cy="2304475"/>
            </a:xfrm>
            <a:custGeom>
              <a:avLst/>
              <a:gdLst/>
              <a:ahLst/>
              <a:cxnLst/>
              <a:rect l="l" t="t" r="r" b="b"/>
              <a:pathLst>
                <a:path w="7771" h="92179" extrusionOk="0">
                  <a:moveTo>
                    <a:pt x="1709" y="89641"/>
                  </a:moveTo>
                  <a:lnTo>
                    <a:pt x="1709" y="47133"/>
                  </a:lnTo>
                  <a:lnTo>
                    <a:pt x="7771" y="41071"/>
                  </a:lnTo>
                  <a:lnTo>
                    <a:pt x="7771" y="26540"/>
                  </a:lnTo>
                  <a:lnTo>
                    <a:pt x="1380" y="20149"/>
                  </a:lnTo>
                  <a:lnTo>
                    <a:pt x="1380" y="0"/>
                  </a:lnTo>
                  <a:lnTo>
                    <a:pt x="559" y="0"/>
                  </a:lnTo>
                  <a:lnTo>
                    <a:pt x="559" y="20486"/>
                  </a:lnTo>
                  <a:lnTo>
                    <a:pt x="6949" y="26877"/>
                  </a:lnTo>
                  <a:lnTo>
                    <a:pt x="6949" y="40734"/>
                  </a:lnTo>
                  <a:lnTo>
                    <a:pt x="895" y="46796"/>
                  </a:lnTo>
                  <a:lnTo>
                    <a:pt x="895" y="89641"/>
                  </a:lnTo>
                  <a:cubicBezTo>
                    <a:pt x="370" y="89813"/>
                    <a:pt x="0" y="90298"/>
                    <a:pt x="0" y="90873"/>
                  </a:cubicBezTo>
                  <a:cubicBezTo>
                    <a:pt x="0" y="91596"/>
                    <a:pt x="583" y="92179"/>
                    <a:pt x="1298" y="92179"/>
                  </a:cubicBezTo>
                  <a:cubicBezTo>
                    <a:pt x="2021" y="92179"/>
                    <a:pt x="2604" y="91596"/>
                    <a:pt x="2604" y="90873"/>
                  </a:cubicBezTo>
                  <a:cubicBezTo>
                    <a:pt x="2604" y="90298"/>
                    <a:pt x="2226" y="89813"/>
                    <a:pt x="1709" y="896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216650" y="2751225"/>
              <a:ext cx="202300" cy="2193800"/>
            </a:xfrm>
            <a:custGeom>
              <a:avLst/>
              <a:gdLst/>
              <a:ahLst/>
              <a:cxnLst/>
              <a:rect l="l" t="t" r="r" b="b"/>
              <a:pathLst>
                <a:path w="8092" h="87752" extrusionOk="0">
                  <a:moveTo>
                    <a:pt x="1685" y="85205"/>
                  </a:moveTo>
                  <a:lnTo>
                    <a:pt x="1685" y="52012"/>
                  </a:lnTo>
                  <a:lnTo>
                    <a:pt x="8092" y="45605"/>
                  </a:lnTo>
                  <a:lnTo>
                    <a:pt x="8092" y="23254"/>
                  </a:lnTo>
                  <a:lnTo>
                    <a:pt x="1028" y="16190"/>
                  </a:lnTo>
                  <a:lnTo>
                    <a:pt x="1028" y="0"/>
                  </a:lnTo>
                  <a:lnTo>
                    <a:pt x="206" y="0"/>
                  </a:lnTo>
                  <a:lnTo>
                    <a:pt x="206" y="16535"/>
                  </a:lnTo>
                  <a:lnTo>
                    <a:pt x="7270" y="23591"/>
                  </a:lnTo>
                  <a:lnTo>
                    <a:pt x="7270" y="45268"/>
                  </a:lnTo>
                  <a:lnTo>
                    <a:pt x="863" y="51675"/>
                  </a:lnTo>
                  <a:lnTo>
                    <a:pt x="863" y="85222"/>
                  </a:lnTo>
                  <a:cubicBezTo>
                    <a:pt x="362" y="85402"/>
                    <a:pt x="1" y="85879"/>
                    <a:pt x="1" y="86445"/>
                  </a:cubicBezTo>
                  <a:cubicBezTo>
                    <a:pt x="1" y="87168"/>
                    <a:pt x="584" y="87751"/>
                    <a:pt x="1307" y="87751"/>
                  </a:cubicBezTo>
                  <a:cubicBezTo>
                    <a:pt x="2030" y="87751"/>
                    <a:pt x="2613" y="87168"/>
                    <a:pt x="2613" y="86445"/>
                  </a:cubicBezTo>
                  <a:cubicBezTo>
                    <a:pt x="2613" y="85854"/>
                    <a:pt x="2219" y="85369"/>
                    <a:pt x="1685" y="85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292025" y="2751225"/>
              <a:ext cx="225100" cy="1702800"/>
            </a:xfrm>
            <a:custGeom>
              <a:avLst/>
              <a:gdLst/>
              <a:ahLst/>
              <a:cxnLst/>
              <a:rect l="l" t="t" r="r" b="b"/>
              <a:pathLst>
                <a:path w="9004" h="68112" extrusionOk="0">
                  <a:moveTo>
                    <a:pt x="2744" y="65606"/>
                  </a:moveTo>
                  <a:lnTo>
                    <a:pt x="2744" y="53909"/>
                  </a:lnTo>
                  <a:lnTo>
                    <a:pt x="9003" y="47650"/>
                  </a:lnTo>
                  <a:lnTo>
                    <a:pt x="9003" y="22597"/>
                  </a:lnTo>
                  <a:lnTo>
                    <a:pt x="822" y="14416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14761"/>
                  </a:lnTo>
                  <a:lnTo>
                    <a:pt x="8182" y="22942"/>
                  </a:lnTo>
                  <a:lnTo>
                    <a:pt x="8182" y="47313"/>
                  </a:lnTo>
                  <a:lnTo>
                    <a:pt x="1931" y="53564"/>
                  </a:lnTo>
                  <a:lnTo>
                    <a:pt x="1931" y="65549"/>
                  </a:lnTo>
                  <a:cubicBezTo>
                    <a:pt x="1372" y="65697"/>
                    <a:pt x="953" y="66206"/>
                    <a:pt x="953" y="66806"/>
                  </a:cubicBezTo>
                  <a:cubicBezTo>
                    <a:pt x="953" y="67528"/>
                    <a:pt x="1536" y="68112"/>
                    <a:pt x="2259" y="68112"/>
                  </a:cubicBezTo>
                  <a:cubicBezTo>
                    <a:pt x="2974" y="68112"/>
                    <a:pt x="3565" y="67528"/>
                    <a:pt x="3565" y="66806"/>
                  </a:cubicBezTo>
                  <a:cubicBezTo>
                    <a:pt x="3565" y="66263"/>
                    <a:pt x="3220" y="65795"/>
                    <a:pt x="2744" y="655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668425" y="2751225"/>
              <a:ext cx="257750" cy="1525575"/>
            </a:xfrm>
            <a:custGeom>
              <a:avLst/>
              <a:gdLst/>
              <a:ahLst/>
              <a:cxnLst/>
              <a:rect l="l" t="t" r="r" b="b"/>
              <a:pathLst>
                <a:path w="10310" h="61023" extrusionOk="0">
                  <a:moveTo>
                    <a:pt x="1709" y="58485"/>
                  </a:moveTo>
                  <a:lnTo>
                    <a:pt x="1709" y="12272"/>
                  </a:lnTo>
                  <a:lnTo>
                    <a:pt x="10310" y="12272"/>
                  </a:lnTo>
                  <a:lnTo>
                    <a:pt x="10310" y="0"/>
                  </a:lnTo>
                  <a:lnTo>
                    <a:pt x="9488" y="0"/>
                  </a:lnTo>
                  <a:lnTo>
                    <a:pt x="9488" y="11451"/>
                  </a:lnTo>
                  <a:lnTo>
                    <a:pt x="896" y="11451"/>
                  </a:lnTo>
                  <a:lnTo>
                    <a:pt x="896" y="58493"/>
                  </a:lnTo>
                  <a:cubicBezTo>
                    <a:pt x="371" y="58665"/>
                    <a:pt x="1" y="59142"/>
                    <a:pt x="1" y="59725"/>
                  </a:cubicBezTo>
                  <a:cubicBezTo>
                    <a:pt x="1" y="60440"/>
                    <a:pt x="584" y="61023"/>
                    <a:pt x="1299" y="61023"/>
                  </a:cubicBezTo>
                  <a:cubicBezTo>
                    <a:pt x="2022" y="61023"/>
                    <a:pt x="2605" y="60440"/>
                    <a:pt x="2605" y="59725"/>
                  </a:cubicBezTo>
                  <a:cubicBezTo>
                    <a:pt x="2605" y="59142"/>
                    <a:pt x="2227" y="58665"/>
                    <a:pt x="1709" y="584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746875" y="2751225"/>
              <a:ext cx="267800" cy="1743875"/>
            </a:xfrm>
            <a:custGeom>
              <a:avLst/>
              <a:gdLst/>
              <a:ahLst/>
              <a:cxnLst/>
              <a:rect l="l" t="t" r="r" b="b"/>
              <a:pathLst>
                <a:path w="10712" h="69755" extrusionOk="0">
                  <a:moveTo>
                    <a:pt x="1717" y="67216"/>
                  </a:moveTo>
                  <a:lnTo>
                    <a:pt x="1717" y="16092"/>
                  </a:lnTo>
                  <a:lnTo>
                    <a:pt x="10712" y="16092"/>
                  </a:lnTo>
                  <a:lnTo>
                    <a:pt x="10712" y="0"/>
                  </a:lnTo>
                  <a:lnTo>
                    <a:pt x="9899" y="0"/>
                  </a:lnTo>
                  <a:lnTo>
                    <a:pt x="9899" y="15270"/>
                  </a:lnTo>
                  <a:lnTo>
                    <a:pt x="896" y="15270"/>
                  </a:lnTo>
                  <a:lnTo>
                    <a:pt x="896" y="67216"/>
                  </a:lnTo>
                  <a:cubicBezTo>
                    <a:pt x="379" y="67389"/>
                    <a:pt x="1" y="67873"/>
                    <a:pt x="1" y="68448"/>
                  </a:cubicBezTo>
                  <a:cubicBezTo>
                    <a:pt x="1" y="69163"/>
                    <a:pt x="584" y="69754"/>
                    <a:pt x="1307" y="69754"/>
                  </a:cubicBezTo>
                  <a:cubicBezTo>
                    <a:pt x="2030" y="69754"/>
                    <a:pt x="2613" y="69163"/>
                    <a:pt x="2613" y="68448"/>
                  </a:cubicBezTo>
                  <a:cubicBezTo>
                    <a:pt x="2613" y="67873"/>
                    <a:pt x="2235" y="67389"/>
                    <a:pt x="1717" y="6721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842375" y="2751225"/>
              <a:ext cx="250750" cy="1627850"/>
            </a:xfrm>
            <a:custGeom>
              <a:avLst/>
              <a:gdLst/>
              <a:ahLst/>
              <a:cxnLst/>
              <a:rect l="l" t="t" r="r" b="b"/>
              <a:pathLst>
                <a:path w="10030" h="65114" extrusionOk="0">
                  <a:moveTo>
                    <a:pt x="1717" y="62575"/>
                  </a:moveTo>
                  <a:lnTo>
                    <a:pt x="1717" y="20043"/>
                  </a:lnTo>
                  <a:lnTo>
                    <a:pt x="10030" y="20043"/>
                  </a:lnTo>
                  <a:lnTo>
                    <a:pt x="10030" y="0"/>
                  </a:lnTo>
                  <a:lnTo>
                    <a:pt x="9216" y="0"/>
                  </a:lnTo>
                  <a:lnTo>
                    <a:pt x="9216" y="19221"/>
                  </a:lnTo>
                  <a:lnTo>
                    <a:pt x="896" y="19221"/>
                  </a:lnTo>
                  <a:lnTo>
                    <a:pt x="896" y="62575"/>
                  </a:lnTo>
                  <a:cubicBezTo>
                    <a:pt x="378" y="62748"/>
                    <a:pt x="0" y="63232"/>
                    <a:pt x="0" y="63807"/>
                  </a:cubicBezTo>
                  <a:cubicBezTo>
                    <a:pt x="0" y="64530"/>
                    <a:pt x="583" y="65113"/>
                    <a:pt x="1306" y="65113"/>
                  </a:cubicBezTo>
                  <a:cubicBezTo>
                    <a:pt x="2029" y="65113"/>
                    <a:pt x="2612" y="64530"/>
                    <a:pt x="2612" y="63807"/>
                  </a:cubicBezTo>
                  <a:cubicBezTo>
                    <a:pt x="2612" y="63232"/>
                    <a:pt x="2234" y="62748"/>
                    <a:pt x="1717" y="625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227600" y="2751225"/>
              <a:ext cx="65125" cy="1413050"/>
            </a:xfrm>
            <a:custGeom>
              <a:avLst/>
              <a:gdLst/>
              <a:ahLst/>
              <a:cxnLst/>
              <a:rect l="l" t="t" r="r" b="b"/>
              <a:pathLst>
                <a:path w="2605" h="56522" extrusionOk="0">
                  <a:moveTo>
                    <a:pt x="1709" y="53992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53992"/>
                  </a:lnTo>
                  <a:cubicBezTo>
                    <a:pt x="379" y="54164"/>
                    <a:pt x="1" y="54649"/>
                    <a:pt x="1" y="55224"/>
                  </a:cubicBezTo>
                  <a:cubicBezTo>
                    <a:pt x="1" y="55938"/>
                    <a:pt x="584" y="56521"/>
                    <a:pt x="1307" y="56521"/>
                  </a:cubicBezTo>
                  <a:cubicBezTo>
                    <a:pt x="2022" y="56521"/>
                    <a:pt x="2605" y="55938"/>
                    <a:pt x="2605" y="55224"/>
                  </a:cubicBezTo>
                  <a:cubicBezTo>
                    <a:pt x="2605" y="54649"/>
                    <a:pt x="2235" y="54164"/>
                    <a:pt x="1718" y="5399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295775" y="2751225"/>
              <a:ext cx="65125" cy="1089200"/>
            </a:xfrm>
            <a:custGeom>
              <a:avLst/>
              <a:gdLst/>
              <a:ahLst/>
              <a:cxnLst/>
              <a:rect l="l" t="t" r="r" b="b"/>
              <a:pathLst>
                <a:path w="2605" h="43568" extrusionOk="0">
                  <a:moveTo>
                    <a:pt x="1709" y="41038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41038"/>
                  </a:lnTo>
                  <a:cubicBezTo>
                    <a:pt x="379" y="41210"/>
                    <a:pt x="1" y="41695"/>
                    <a:pt x="1" y="42270"/>
                  </a:cubicBezTo>
                  <a:cubicBezTo>
                    <a:pt x="1" y="42985"/>
                    <a:pt x="584" y="43568"/>
                    <a:pt x="1307" y="43568"/>
                  </a:cubicBezTo>
                  <a:cubicBezTo>
                    <a:pt x="2022" y="43568"/>
                    <a:pt x="2605" y="42985"/>
                    <a:pt x="2605" y="42270"/>
                  </a:cubicBezTo>
                  <a:cubicBezTo>
                    <a:pt x="2605" y="41695"/>
                    <a:pt x="2227" y="41210"/>
                    <a:pt x="1709" y="4103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950967" y="2812233"/>
            <a:ext cx="5495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20" name="Google Shape;120;p3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1540585"/>
            <a:ext cx="1514400" cy="112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1" name="Google Shape;121;p3"/>
          <p:cNvSpPr txBox="1">
            <a:spLocks noGrp="1"/>
          </p:cNvSpPr>
          <p:nvPr>
            <p:ph type="subTitle" idx="1"/>
          </p:nvPr>
        </p:nvSpPr>
        <p:spPr>
          <a:xfrm>
            <a:off x="950967" y="3955457"/>
            <a:ext cx="5495600" cy="49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80131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67"/>
            </a:lvl1pPr>
            <a:lvl2pPr marL="1219170" lvl="1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26" name="Google Shape;126;p4"/>
          <p:cNvGrpSpPr/>
          <p:nvPr/>
        </p:nvGrpSpPr>
        <p:grpSpPr>
          <a:xfrm>
            <a:off x="10295757" y="3747574"/>
            <a:ext cx="1003020" cy="3241285"/>
            <a:chOff x="2474121" y="2891575"/>
            <a:chExt cx="439279" cy="1419541"/>
          </a:xfrm>
        </p:grpSpPr>
        <p:sp>
          <p:nvSpPr>
            <p:cNvPr id="127" name="Google Shape;127;p4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avLst/>
              <a:gdLst/>
              <a:ahLst/>
              <a:cxnLst/>
              <a:rect l="l" t="t" r="r" b="b"/>
              <a:pathLst>
                <a:path w="32635" h="3039" extrusionOk="0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4"/>
            <p:cNvSpPr/>
            <p:nvPr/>
          </p:nvSpPr>
          <p:spPr>
            <a:xfrm rot="-5400000">
              <a:off x="2568095" y="3965811"/>
              <a:ext cx="504441" cy="186169"/>
            </a:xfrm>
            <a:custGeom>
              <a:avLst/>
              <a:gdLst/>
              <a:ahLst/>
              <a:cxnLst/>
              <a:rect l="l" t="t" r="r" b="b"/>
              <a:pathLst>
                <a:path w="11597" h="4280" extrusionOk="0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4"/>
            <p:cNvSpPr/>
            <p:nvPr/>
          </p:nvSpPr>
          <p:spPr>
            <a:xfrm rot="-5400000">
              <a:off x="2612136" y="4009852"/>
              <a:ext cx="452331" cy="150197"/>
            </a:xfrm>
            <a:custGeom>
              <a:avLst/>
              <a:gdLst/>
              <a:ahLst/>
              <a:cxnLst/>
              <a:rect l="l" t="t" r="r" b="b"/>
              <a:pathLst>
                <a:path w="10399" h="34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4"/>
            <p:cNvSpPr/>
            <p:nvPr/>
          </p:nvSpPr>
          <p:spPr>
            <a:xfrm rot="-5400000">
              <a:off x="2177879" y="3666157"/>
              <a:ext cx="1160818" cy="129101"/>
            </a:xfrm>
            <a:custGeom>
              <a:avLst/>
              <a:gdLst/>
              <a:ahLst/>
              <a:cxnLst/>
              <a:rect l="l" t="t" r="r" b="b"/>
              <a:pathLst>
                <a:path w="26687" h="2968" extrusionOk="0">
                  <a:moveTo>
                    <a:pt x="1" y="0"/>
                  </a:moveTo>
                  <a:lnTo>
                    <a:pt x="1" y="243"/>
                  </a:lnTo>
                  <a:lnTo>
                    <a:pt x="12310" y="243"/>
                  </a:lnTo>
                  <a:lnTo>
                    <a:pt x="12310" y="2739"/>
                  </a:lnTo>
                  <a:lnTo>
                    <a:pt x="25973" y="2739"/>
                  </a:lnTo>
                  <a:cubicBezTo>
                    <a:pt x="26030" y="2910"/>
                    <a:pt x="26159" y="2967"/>
                    <a:pt x="26330" y="2967"/>
                  </a:cubicBezTo>
                  <a:cubicBezTo>
                    <a:pt x="26572" y="2967"/>
                    <a:pt x="26687" y="2853"/>
                    <a:pt x="26687" y="2611"/>
                  </a:cubicBezTo>
                  <a:cubicBezTo>
                    <a:pt x="26687" y="2439"/>
                    <a:pt x="26572" y="2254"/>
                    <a:pt x="26330" y="2254"/>
                  </a:cubicBezTo>
                  <a:cubicBezTo>
                    <a:pt x="26159" y="2254"/>
                    <a:pt x="26030" y="2382"/>
                    <a:pt x="25973" y="2496"/>
                  </a:cubicBezTo>
                  <a:lnTo>
                    <a:pt x="12538" y="2496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4"/>
            <p:cNvSpPr/>
            <p:nvPr/>
          </p:nvSpPr>
          <p:spPr>
            <a:xfrm rot="-5400000">
              <a:off x="2081076" y="3607849"/>
              <a:ext cx="1271867" cy="134668"/>
            </a:xfrm>
            <a:custGeom>
              <a:avLst/>
              <a:gdLst/>
              <a:ahLst/>
              <a:cxnLst/>
              <a:rect l="l" t="t" r="r" b="b"/>
              <a:pathLst>
                <a:path w="29240" h="3096" extrusionOk="0">
                  <a:moveTo>
                    <a:pt x="1" y="1"/>
                  </a:moveTo>
                  <a:lnTo>
                    <a:pt x="1" y="243"/>
                  </a:lnTo>
                  <a:lnTo>
                    <a:pt x="13436" y="243"/>
                  </a:lnTo>
                  <a:lnTo>
                    <a:pt x="13436" y="2853"/>
                  </a:lnTo>
                  <a:lnTo>
                    <a:pt x="28526" y="2853"/>
                  </a:lnTo>
                  <a:cubicBezTo>
                    <a:pt x="28526" y="2967"/>
                    <a:pt x="28712" y="3096"/>
                    <a:pt x="28883" y="3096"/>
                  </a:cubicBezTo>
                  <a:cubicBezTo>
                    <a:pt x="29068" y="3096"/>
                    <a:pt x="29240" y="2910"/>
                    <a:pt x="29240" y="2739"/>
                  </a:cubicBezTo>
                  <a:cubicBezTo>
                    <a:pt x="29240" y="2497"/>
                    <a:pt x="29068" y="2326"/>
                    <a:pt x="28883" y="2326"/>
                  </a:cubicBezTo>
                  <a:cubicBezTo>
                    <a:pt x="28712" y="2326"/>
                    <a:pt x="28526" y="2440"/>
                    <a:pt x="28526" y="2611"/>
                  </a:cubicBezTo>
                  <a:lnTo>
                    <a:pt x="13679" y="2611"/>
                  </a:lnTo>
                  <a:lnTo>
                    <a:pt x="1367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4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avLst/>
              <a:gdLst/>
              <a:ahLst/>
              <a:cxnLst/>
              <a:rect l="l" t="t" r="r" b="b"/>
              <a:pathLst>
                <a:path w="27871" h="2925" extrusionOk="0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4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avLst/>
              <a:gdLst/>
              <a:ahLst/>
              <a:cxnLst/>
              <a:rect l="l" t="t" r="r" b="b"/>
              <a:pathLst>
                <a:path w="25375" h="771" extrusionOk="0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4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avLst/>
              <a:gdLst/>
              <a:ahLst/>
              <a:cxnLst/>
              <a:rect l="l" t="t" r="r" b="b"/>
              <a:pathLst>
                <a:path w="21638" h="771" extrusionOk="0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11123803" y="3311290"/>
            <a:ext cx="1062512" cy="3942471"/>
            <a:chOff x="4128096" y="2589445"/>
            <a:chExt cx="465334" cy="1726630"/>
          </a:xfrm>
        </p:grpSpPr>
        <p:sp>
          <p:nvSpPr>
            <p:cNvPr id="136" name="Google Shape;136;p4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4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avLst/>
              <a:gdLst/>
              <a:ahLst/>
              <a:cxnLst/>
              <a:rect l="l" t="t" r="r" b="b"/>
              <a:pathLst>
                <a:path w="13851" h="1542" extrusionOk="0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4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4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4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4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4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4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4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4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4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7" name="Google Shape;147;p4"/>
          <p:cNvGrpSpPr/>
          <p:nvPr/>
        </p:nvGrpSpPr>
        <p:grpSpPr>
          <a:xfrm rot="10800000">
            <a:off x="10770154" y="-1519704"/>
            <a:ext cx="1416156" cy="3396807"/>
            <a:chOff x="3117442" y="2754471"/>
            <a:chExt cx="648978" cy="1556645"/>
          </a:xfrm>
        </p:grpSpPr>
        <p:sp>
          <p:nvSpPr>
            <p:cNvPr id="148" name="Google Shape;148;p4"/>
            <p:cNvSpPr/>
            <p:nvPr/>
          </p:nvSpPr>
          <p:spPr>
            <a:xfrm rot="-5400000">
              <a:off x="2522788" y="3592320"/>
              <a:ext cx="1313451" cy="124142"/>
            </a:xfrm>
            <a:custGeom>
              <a:avLst/>
              <a:gdLst/>
              <a:ahLst/>
              <a:cxnLst/>
              <a:rect l="l" t="t" r="r" b="b"/>
              <a:pathLst>
                <a:path w="30196" h="2854" extrusionOk="0">
                  <a:moveTo>
                    <a:pt x="15276" y="1"/>
                  </a:moveTo>
                  <a:lnTo>
                    <a:pt x="12666" y="2625"/>
                  </a:lnTo>
                  <a:lnTo>
                    <a:pt x="1" y="2625"/>
                  </a:lnTo>
                  <a:lnTo>
                    <a:pt x="1" y="2854"/>
                  </a:lnTo>
                  <a:lnTo>
                    <a:pt x="12780" y="2854"/>
                  </a:lnTo>
                  <a:lnTo>
                    <a:pt x="15390" y="243"/>
                  </a:lnTo>
                  <a:lnTo>
                    <a:pt x="23235" y="243"/>
                  </a:lnTo>
                  <a:lnTo>
                    <a:pt x="25374" y="2383"/>
                  </a:lnTo>
                  <a:lnTo>
                    <a:pt x="29425" y="2383"/>
                  </a:lnTo>
                  <a:cubicBezTo>
                    <a:pt x="29482" y="2554"/>
                    <a:pt x="29596" y="2625"/>
                    <a:pt x="29782" y="2625"/>
                  </a:cubicBezTo>
                  <a:cubicBezTo>
                    <a:pt x="30010" y="2625"/>
                    <a:pt x="30195" y="2497"/>
                    <a:pt x="30195" y="2269"/>
                  </a:cubicBezTo>
                  <a:cubicBezTo>
                    <a:pt x="30195" y="2083"/>
                    <a:pt x="30010" y="1912"/>
                    <a:pt x="29782" y="1912"/>
                  </a:cubicBezTo>
                  <a:cubicBezTo>
                    <a:pt x="29653" y="1912"/>
                    <a:pt x="29482" y="1969"/>
                    <a:pt x="29425" y="2140"/>
                  </a:cubicBezTo>
                  <a:lnTo>
                    <a:pt x="25503" y="2140"/>
                  </a:lnTo>
                  <a:lnTo>
                    <a:pt x="233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4"/>
            <p:cNvSpPr/>
            <p:nvPr/>
          </p:nvSpPr>
          <p:spPr>
            <a:xfrm rot="-5400000">
              <a:off x="3104412" y="3972336"/>
              <a:ext cx="644024" cy="33537"/>
            </a:xfrm>
            <a:custGeom>
              <a:avLst/>
              <a:gdLst/>
              <a:ahLst/>
              <a:cxnLst/>
              <a:rect l="l" t="t" r="r" b="b"/>
              <a:pathLst>
                <a:path w="14806" h="771" extrusionOk="0">
                  <a:moveTo>
                    <a:pt x="14392" y="1"/>
                  </a:moveTo>
                  <a:cubicBezTo>
                    <a:pt x="14264" y="1"/>
                    <a:pt x="14092" y="115"/>
                    <a:pt x="14035" y="300"/>
                  </a:cubicBezTo>
                  <a:lnTo>
                    <a:pt x="1" y="300"/>
                  </a:lnTo>
                  <a:lnTo>
                    <a:pt x="1" y="543"/>
                  </a:lnTo>
                  <a:lnTo>
                    <a:pt x="14035" y="543"/>
                  </a:lnTo>
                  <a:cubicBezTo>
                    <a:pt x="14092" y="657"/>
                    <a:pt x="14264" y="771"/>
                    <a:pt x="14392" y="771"/>
                  </a:cubicBezTo>
                  <a:cubicBezTo>
                    <a:pt x="14620" y="771"/>
                    <a:pt x="14806" y="600"/>
                    <a:pt x="14806" y="414"/>
                  </a:cubicBezTo>
                  <a:cubicBezTo>
                    <a:pt x="14806" y="186"/>
                    <a:pt x="14620" y="1"/>
                    <a:pt x="1439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4"/>
            <p:cNvSpPr/>
            <p:nvPr/>
          </p:nvSpPr>
          <p:spPr>
            <a:xfrm rot="-5400000">
              <a:off x="3456174" y="4000870"/>
              <a:ext cx="452331" cy="168161"/>
            </a:xfrm>
            <a:custGeom>
              <a:avLst/>
              <a:gdLst/>
              <a:ahLst/>
              <a:cxnLst/>
              <a:rect l="l" t="t" r="r" b="b"/>
              <a:pathLst>
                <a:path w="10399" h="3866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3153"/>
                  </a:lnTo>
                  <a:cubicBezTo>
                    <a:pt x="9757" y="3153"/>
                    <a:pt x="9628" y="3338"/>
                    <a:pt x="9628" y="3509"/>
                  </a:cubicBezTo>
                  <a:cubicBezTo>
                    <a:pt x="9628" y="3695"/>
                    <a:pt x="9814" y="3866"/>
                    <a:pt x="10042" y="3866"/>
                  </a:cubicBezTo>
                  <a:cubicBezTo>
                    <a:pt x="10227" y="3866"/>
                    <a:pt x="10398" y="3695"/>
                    <a:pt x="10398" y="3509"/>
                  </a:cubicBezTo>
                  <a:cubicBezTo>
                    <a:pt x="10398" y="3338"/>
                    <a:pt x="10284" y="3153"/>
                    <a:pt x="10170" y="3153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4"/>
            <p:cNvSpPr/>
            <p:nvPr/>
          </p:nvSpPr>
          <p:spPr>
            <a:xfrm rot="-5400000">
              <a:off x="3085206" y="3642908"/>
              <a:ext cx="1140330" cy="196087"/>
            </a:xfrm>
            <a:custGeom>
              <a:avLst/>
              <a:gdLst/>
              <a:ahLst/>
              <a:cxnLst/>
              <a:rect l="l" t="t" r="r" b="b"/>
              <a:pathLst>
                <a:path w="26216" h="4508" extrusionOk="0">
                  <a:moveTo>
                    <a:pt x="25859" y="0"/>
                  </a:moveTo>
                  <a:cubicBezTo>
                    <a:pt x="25674" y="0"/>
                    <a:pt x="25560" y="114"/>
                    <a:pt x="25503" y="229"/>
                  </a:cubicBezTo>
                  <a:lnTo>
                    <a:pt x="16531" y="229"/>
                  </a:lnTo>
                  <a:lnTo>
                    <a:pt x="12481" y="4279"/>
                  </a:lnTo>
                  <a:lnTo>
                    <a:pt x="11240" y="4279"/>
                  </a:lnTo>
                  <a:lnTo>
                    <a:pt x="11240" y="57"/>
                  </a:lnTo>
                  <a:lnTo>
                    <a:pt x="1" y="57"/>
                  </a:lnTo>
                  <a:lnTo>
                    <a:pt x="1" y="286"/>
                  </a:lnTo>
                  <a:lnTo>
                    <a:pt x="10997" y="286"/>
                  </a:lnTo>
                  <a:lnTo>
                    <a:pt x="10997" y="4507"/>
                  </a:lnTo>
                  <a:lnTo>
                    <a:pt x="12609" y="4507"/>
                  </a:lnTo>
                  <a:lnTo>
                    <a:pt x="16645" y="471"/>
                  </a:lnTo>
                  <a:lnTo>
                    <a:pt x="25503" y="471"/>
                  </a:lnTo>
                  <a:cubicBezTo>
                    <a:pt x="25560" y="642"/>
                    <a:pt x="25674" y="771"/>
                    <a:pt x="25859" y="771"/>
                  </a:cubicBezTo>
                  <a:cubicBezTo>
                    <a:pt x="26087" y="771"/>
                    <a:pt x="26216" y="585"/>
                    <a:pt x="26216" y="357"/>
                  </a:cubicBezTo>
                  <a:cubicBezTo>
                    <a:pt x="26216" y="171"/>
                    <a:pt x="26087" y="0"/>
                    <a:pt x="258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4"/>
            <p:cNvSpPr/>
            <p:nvPr/>
          </p:nvSpPr>
          <p:spPr>
            <a:xfrm rot="-5400000">
              <a:off x="2913348" y="3546126"/>
              <a:ext cx="1336374" cy="193607"/>
            </a:xfrm>
            <a:custGeom>
              <a:avLst/>
              <a:gdLst/>
              <a:ahLst/>
              <a:cxnLst/>
              <a:rect l="l" t="t" r="r" b="b"/>
              <a:pathLst>
                <a:path w="30723" h="4451" extrusionOk="0">
                  <a:moveTo>
                    <a:pt x="30309" y="1"/>
                  </a:moveTo>
                  <a:cubicBezTo>
                    <a:pt x="30195" y="1"/>
                    <a:pt x="30010" y="115"/>
                    <a:pt x="29953" y="300"/>
                  </a:cubicBezTo>
                  <a:lnTo>
                    <a:pt x="16232" y="300"/>
                  </a:lnTo>
                  <a:lnTo>
                    <a:pt x="12609" y="3866"/>
                  </a:lnTo>
                  <a:lnTo>
                    <a:pt x="12609" y="714"/>
                  </a:lnTo>
                  <a:lnTo>
                    <a:pt x="1" y="714"/>
                  </a:lnTo>
                  <a:lnTo>
                    <a:pt x="1" y="956"/>
                  </a:lnTo>
                  <a:lnTo>
                    <a:pt x="12367" y="956"/>
                  </a:lnTo>
                  <a:lnTo>
                    <a:pt x="12367" y="4451"/>
                  </a:lnTo>
                  <a:lnTo>
                    <a:pt x="16346" y="528"/>
                  </a:lnTo>
                  <a:lnTo>
                    <a:pt x="29953" y="528"/>
                  </a:lnTo>
                  <a:cubicBezTo>
                    <a:pt x="30010" y="657"/>
                    <a:pt x="30195" y="771"/>
                    <a:pt x="30309" y="771"/>
                  </a:cubicBezTo>
                  <a:cubicBezTo>
                    <a:pt x="30552" y="771"/>
                    <a:pt x="30723" y="600"/>
                    <a:pt x="30723" y="414"/>
                  </a:cubicBezTo>
                  <a:cubicBezTo>
                    <a:pt x="30723" y="172"/>
                    <a:pt x="30552" y="1"/>
                    <a:pt x="3030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4"/>
            <p:cNvSpPr/>
            <p:nvPr/>
          </p:nvSpPr>
          <p:spPr>
            <a:xfrm rot="-5400000">
              <a:off x="2875811" y="3622116"/>
              <a:ext cx="1233415" cy="144586"/>
            </a:xfrm>
            <a:custGeom>
              <a:avLst/>
              <a:gdLst/>
              <a:ahLst/>
              <a:cxnLst/>
              <a:rect l="l" t="t" r="r" b="b"/>
              <a:pathLst>
                <a:path w="28356" h="3324" extrusionOk="0">
                  <a:moveTo>
                    <a:pt x="27942" y="0"/>
                  </a:moveTo>
                  <a:cubicBezTo>
                    <a:pt x="27813" y="0"/>
                    <a:pt x="27642" y="114"/>
                    <a:pt x="27585" y="228"/>
                  </a:cubicBezTo>
                  <a:lnTo>
                    <a:pt x="16175" y="228"/>
                  </a:lnTo>
                  <a:lnTo>
                    <a:pt x="13679" y="2796"/>
                  </a:lnTo>
                  <a:lnTo>
                    <a:pt x="13679" y="1127"/>
                  </a:lnTo>
                  <a:lnTo>
                    <a:pt x="1" y="1127"/>
                  </a:lnTo>
                  <a:lnTo>
                    <a:pt x="1" y="1369"/>
                  </a:lnTo>
                  <a:lnTo>
                    <a:pt x="13436" y="1369"/>
                  </a:lnTo>
                  <a:lnTo>
                    <a:pt x="13436" y="3323"/>
                  </a:lnTo>
                  <a:lnTo>
                    <a:pt x="16289" y="471"/>
                  </a:lnTo>
                  <a:lnTo>
                    <a:pt x="27585" y="471"/>
                  </a:lnTo>
                  <a:cubicBezTo>
                    <a:pt x="27642" y="656"/>
                    <a:pt x="27813" y="770"/>
                    <a:pt x="27942" y="770"/>
                  </a:cubicBezTo>
                  <a:cubicBezTo>
                    <a:pt x="28170" y="770"/>
                    <a:pt x="28355" y="585"/>
                    <a:pt x="28355" y="357"/>
                  </a:cubicBezTo>
                  <a:cubicBezTo>
                    <a:pt x="28355" y="171"/>
                    <a:pt x="28170" y="0"/>
                    <a:pt x="2794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4"/>
            <p:cNvSpPr/>
            <p:nvPr/>
          </p:nvSpPr>
          <p:spPr>
            <a:xfrm rot="-5400000">
              <a:off x="2601887" y="3552324"/>
              <a:ext cx="1419541" cy="98043"/>
            </a:xfrm>
            <a:custGeom>
              <a:avLst/>
              <a:gdLst/>
              <a:ahLst/>
              <a:cxnLst/>
              <a:rect l="l" t="t" r="r" b="b"/>
              <a:pathLst>
                <a:path w="32635" h="2254" extrusionOk="0">
                  <a:moveTo>
                    <a:pt x="16289" y="0"/>
                  </a:moveTo>
                  <a:lnTo>
                    <a:pt x="14321" y="1897"/>
                  </a:lnTo>
                  <a:lnTo>
                    <a:pt x="1" y="1897"/>
                  </a:lnTo>
                  <a:lnTo>
                    <a:pt x="1" y="2140"/>
                  </a:lnTo>
                  <a:lnTo>
                    <a:pt x="14449" y="2140"/>
                  </a:lnTo>
                  <a:lnTo>
                    <a:pt x="16346" y="229"/>
                  </a:lnTo>
                  <a:lnTo>
                    <a:pt x="21395" y="229"/>
                  </a:lnTo>
                  <a:lnTo>
                    <a:pt x="23178" y="2012"/>
                  </a:lnTo>
                  <a:lnTo>
                    <a:pt x="31864" y="2012"/>
                  </a:lnTo>
                  <a:cubicBezTo>
                    <a:pt x="31921" y="2197"/>
                    <a:pt x="32092" y="2254"/>
                    <a:pt x="32221" y="2254"/>
                  </a:cubicBezTo>
                  <a:cubicBezTo>
                    <a:pt x="32449" y="2254"/>
                    <a:pt x="32634" y="2140"/>
                    <a:pt x="32634" y="1897"/>
                  </a:cubicBezTo>
                  <a:cubicBezTo>
                    <a:pt x="32634" y="1655"/>
                    <a:pt x="32449" y="1541"/>
                    <a:pt x="32221" y="1541"/>
                  </a:cubicBezTo>
                  <a:cubicBezTo>
                    <a:pt x="32035" y="1541"/>
                    <a:pt x="31921" y="1655"/>
                    <a:pt x="31864" y="1783"/>
                  </a:cubicBezTo>
                  <a:lnTo>
                    <a:pt x="23306" y="1783"/>
                  </a:lnTo>
                  <a:lnTo>
                    <a:pt x="2152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4"/>
            <p:cNvSpPr/>
            <p:nvPr/>
          </p:nvSpPr>
          <p:spPr>
            <a:xfrm rot="-5400000">
              <a:off x="2574592" y="3483446"/>
              <a:ext cx="1556645" cy="98696"/>
            </a:xfrm>
            <a:custGeom>
              <a:avLst/>
              <a:gdLst/>
              <a:ahLst/>
              <a:cxnLst/>
              <a:rect l="l" t="t" r="r" b="b"/>
              <a:pathLst>
                <a:path w="35787" h="2269" extrusionOk="0">
                  <a:moveTo>
                    <a:pt x="16703" y="1"/>
                  </a:moveTo>
                  <a:lnTo>
                    <a:pt x="14806" y="1841"/>
                  </a:lnTo>
                  <a:lnTo>
                    <a:pt x="1" y="1841"/>
                  </a:lnTo>
                  <a:lnTo>
                    <a:pt x="1" y="2083"/>
                  </a:lnTo>
                  <a:lnTo>
                    <a:pt x="14920" y="2083"/>
                  </a:lnTo>
                  <a:lnTo>
                    <a:pt x="16760" y="243"/>
                  </a:lnTo>
                  <a:lnTo>
                    <a:pt x="20810" y="243"/>
                  </a:lnTo>
                  <a:lnTo>
                    <a:pt x="22593" y="2026"/>
                  </a:lnTo>
                  <a:lnTo>
                    <a:pt x="35002" y="2026"/>
                  </a:lnTo>
                  <a:cubicBezTo>
                    <a:pt x="35073" y="2140"/>
                    <a:pt x="35244" y="2269"/>
                    <a:pt x="35358" y="2269"/>
                  </a:cubicBezTo>
                  <a:cubicBezTo>
                    <a:pt x="35601" y="2269"/>
                    <a:pt x="35786" y="2083"/>
                    <a:pt x="35786" y="1912"/>
                  </a:cubicBezTo>
                  <a:cubicBezTo>
                    <a:pt x="35786" y="1670"/>
                    <a:pt x="35601" y="1484"/>
                    <a:pt x="35358" y="1484"/>
                  </a:cubicBezTo>
                  <a:cubicBezTo>
                    <a:pt x="35244" y="1484"/>
                    <a:pt x="35073" y="1613"/>
                    <a:pt x="35002" y="1784"/>
                  </a:cubicBezTo>
                  <a:lnTo>
                    <a:pt x="22650" y="1784"/>
                  </a:lnTo>
                  <a:lnTo>
                    <a:pt x="2092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4"/>
            <p:cNvSpPr/>
            <p:nvPr/>
          </p:nvSpPr>
          <p:spPr>
            <a:xfrm rot="-5400000">
              <a:off x="2516589" y="3511045"/>
              <a:ext cx="1499576" cy="100566"/>
            </a:xfrm>
            <a:custGeom>
              <a:avLst/>
              <a:gdLst/>
              <a:ahLst/>
              <a:cxnLst/>
              <a:rect l="l" t="t" r="r" b="b"/>
              <a:pathLst>
                <a:path w="34475" h="2312" extrusionOk="0">
                  <a:moveTo>
                    <a:pt x="15747" y="1"/>
                  </a:moveTo>
                  <a:lnTo>
                    <a:pt x="13679" y="2012"/>
                  </a:lnTo>
                  <a:lnTo>
                    <a:pt x="1" y="2012"/>
                  </a:lnTo>
                  <a:lnTo>
                    <a:pt x="1" y="2254"/>
                  </a:lnTo>
                  <a:lnTo>
                    <a:pt x="13793" y="2254"/>
                  </a:lnTo>
                  <a:lnTo>
                    <a:pt x="15818" y="229"/>
                  </a:lnTo>
                  <a:lnTo>
                    <a:pt x="22108" y="229"/>
                  </a:lnTo>
                  <a:lnTo>
                    <a:pt x="24019" y="2069"/>
                  </a:lnTo>
                  <a:lnTo>
                    <a:pt x="33761" y="2069"/>
                  </a:lnTo>
                  <a:cubicBezTo>
                    <a:pt x="33818" y="2197"/>
                    <a:pt x="33932" y="2311"/>
                    <a:pt x="34117" y="2311"/>
                  </a:cubicBezTo>
                  <a:cubicBezTo>
                    <a:pt x="34289" y="2311"/>
                    <a:pt x="34474" y="2140"/>
                    <a:pt x="34474" y="1955"/>
                  </a:cubicBezTo>
                  <a:cubicBezTo>
                    <a:pt x="34474" y="1712"/>
                    <a:pt x="34289" y="1541"/>
                    <a:pt x="34117" y="1541"/>
                  </a:cubicBezTo>
                  <a:cubicBezTo>
                    <a:pt x="33932" y="1541"/>
                    <a:pt x="33761" y="1655"/>
                    <a:pt x="33761" y="1841"/>
                  </a:cubicBezTo>
                  <a:lnTo>
                    <a:pt x="24076" y="1841"/>
                  </a:lnTo>
                  <a:lnTo>
                    <a:pt x="222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4"/>
            <p:cNvSpPr/>
            <p:nvPr/>
          </p:nvSpPr>
          <p:spPr>
            <a:xfrm rot="-5400000">
              <a:off x="2595407" y="3628314"/>
              <a:ext cx="1251380" cy="114224"/>
            </a:xfrm>
            <a:custGeom>
              <a:avLst/>
              <a:gdLst/>
              <a:ahLst/>
              <a:cxnLst/>
              <a:rect l="l" t="t" r="r" b="b"/>
              <a:pathLst>
                <a:path w="28769" h="2626" extrusionOk="0">
                  <a:moveTo>
                    <a:pt x="15519" y="1"/>
                  </a:moveTo>
                  <a:lnTo>
                    <a:pt x="13137" y="2383"/>
                  </a:lnTo>
                  <a:lnTo>
                    <a:pt x="1" y="2383"/>
                  </a:lnTo>
                  <a:lnTo>
                    <a:pt x="1" y="2625"/>
                  </a:lnTo>
                  <a:lnTo>
                    <a:pt x="13251" y="2625"/>
                  </a:lnTo>
                  <a:lnTo>
                    <a:pt x="15633" y="243"/>
                  </a:lnTo>
                  <a:lnTo>
                    <a:pt x="22707" y="243"/>
                  </a:lnTo>
                  <a:lnTo>
                    <a:pt x="24547" y="2083"/>
                  </a:lnTo>
                  <a:lnTo>
                    <a:pt x="28056" y="2083"/>
                  </a:lnTo>
                  <a:cubicBezTo>
                    <a:pt x="28056" y="2268"/>
                    <a:pt x="28227" y="2383"/>
                    <a:pt x="28412" y="2383"/>
                  </a:cubicBezTo>
                  <a:cubicBezTo>
                    <a:pt x="28583" y="2383"/>
                    <a:pt x="28769" y="2197"/>
                    <a:pt x="28769" y="1969"/>
                  </a:cubicBezTo>
                  <a:cubicBezTo>
                    <a:pt x="28769" y="1784"/>
                    <a:pt x="28583" y="1612"/>
                    <a:pt x="28412" y="1612"/>
                  </a:cubicBezTo>
                  <a:cubicBezTo>
                    <a:pt x="28227" y="1612"/>
                    <a:pt x="28113" y="1726"/>
                    <a:pt x="28056" y="1841"/>
                  </a:cubicBezTo>
                  <a:lnTo>
                    <a:pt x="24661" y="1841"/>
                  </a:lnTo>
                  <a:lnTo>
                    <a:pt x="2282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917295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0" name="Google Shape;160;p5"/>
          <p:cNvGrpSpPr/>
          <p:nvPr/>
        </p:nvGrpSpPr>
        <p:grpSpPr>
          <a:xfrm rot="10800000">
            <a:off x="528401" y="-929099"/>
            <a:ext cx="1628736" cy="3496147"/>
            <a:chOff x="5452016" y="2824589"/>
            <a:chExt cx="689908" cy="1480916"/>
          </a:xfrm>
        </p:grpSpPr>
        <p:sp>
          <p:nvSpPr>
            <p:cNvPr id="161" name="Google Shape;161;p5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5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5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5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5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5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5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4" name="Google Shape;174;p5"/>
          <p:cNvGrpSpPr/>
          <p:nvPr/>
        </p:nvGrpSpPr>
        <p:grpSpPr>
          <a:xfrm>
            <a:off x="9301670" y="4997614"/>
            <a:ext cx="2268324" cy="3667533"/>
            <a:chOff x="6976252" y="2907160"/>
            <a:chExt cx="1701243" cy="2750650"/>
          </a:xfrm>
        </p:grpSpPr>
        <p:grpSp>
          <p:nvGrpSpPr>
            <p:cNvPr id="175" name="Google Shape;175;p5"/>
            <p:cNvGrpSpPr/>
            <p:nvPr/>
          </p:nvGrpSpPr>
          <p:grpSpPr>
            <a:xfrm>
              <a:off x="6976252" y="2907160"/>
              <a:ext cx="847022" cy="2750650"/>
              <a:chOff x="6278982" y="2751992"/>
              <a:chExt cx="478381" cy="1553513"/>
            </a:xfrm>
          </p:grpSpPr>
          <p:sp>
            <p:nvSpPr>
              <p:cNvPr id="176" name="Google Shape;176;p5"/>
              <p:cNvSpPr/>
              <p:nvPr/>
            </p:nvSpPr>
            <p:spPr>
              <a:xfrm rot="-5400000">
                <a:off x="6192439" y="3740581"/>
                <a:ext cx="1059686" cy="70161"/>
              </a:xfrm>
              <a:custGeom>
                <a:avLst/>
                <a:gdLst/>
                <a:ahLst/>
                <a:cxnLst/>
                <a:rect l="l" t="t" r="r" b="b"/>
                <a:pathLst>
                  <a:path w="24362" h="1613" extrusionOk="0">
                    <a:moveTo>
                      <a:pt x="0" y="0"/>
                    </a:moveTo>
                    <a:lnTo>
                      <a:pt x="0" y="243"/>
                    </a:lnTo>
                    <a:lnTo>
                      <a:pt x="15917" y="243"/>
                    </a:lnTo>
                    <a:lnTo>
                      <a:pt x="17173" y="1313"/>
                    </a:lnTo>
                    <a:lnTo>
                      <a:pt x="23648" y="1313"/>
                    </a:lnTo>
                    <a:cubicBezTo>
                      <a:pt x="23705" y="1498"/>
                      <a:pt x="23819" y="1612"/>
                      <a:pt x="24004" y="1612"/>
                    </a:cubicBezTo>
                    <a:cubicBezTo>
                      <a:pt x="24176" y="1612"/>
                      <a:pt x="24361" y="1427"/>
                      <a:pt x="24361" y="1199"/>
                    </a:cubicBezTo>
                    <a:cubicBezTo>
                      <a:pt x="24361" y="1013"/>
                      <a:pt x="24176" y="842"/>
                      <a:pt x="24004" y="842"/>
                    </a:cubicBezTo>
                    <a:cubicBezTo>
                      <a:pt x="23819" y="842"/>
                      <a:pt x="23705" y="956"/>
                      <a:pt x="23648" y="1070"/>
                    </a:cubicBezTo>
                    <a:lnTo>
                      <a:pt x="17230" y="1070"/>
                    </a:lnTo>
                    <a:lnTo>
                      <a:pt x="1597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 rot="-5400000">
                <a:off x="6010359" y="3607522"/>
                <a:ext cx="1325804" cy="70161"/>
              </a:xfrm>
              <a:custGeom>
                <a:avLst/>
                <a:gdLst/>
                <a:ahLst/>
                <a:cxnLst/>
                <a:rect l="l" t="t" r="r" b="b"/>
                <a:pathLst>
                  <a:path w="30480" h="1613" extrusionOk="0">
                    <a:moveTo>
                      <a:pt x="0" y="1"/>
                    </a:moveTo>
                    <a:lnTo>
                      <a:pt x="0" y="243"/>
                    </a:lnTo>
                    <a:lnTo>
                      <a:pt x="17173" y="243"/>
                    </a:lnTo>
                    <a:lnTo>
                      <a:pt x="18242" y="1370"/>
                    </a:lnTo>
                    <a:lnTo>
                      <a:pt x="29710" y="1370"/>
                    </a:lnTo>
                    <a:cubicBezTo>
                      <a:pt x="29767" y="1484"/>
                      <a:pt x="29952" y="1612"/>
                      <a:pt x="30066" y="1612"/>
                    </a:cubicBezTo>
                    <a:cubicBezTo>
                      <a:pt x="30309" y="1612"/>
                      <a:pt x="30480" y="1427"/>
                      <a:pt x="30480" y="1256"/>
                    </a:cubicBezTo>
                    <a:cubicBezTo>
                      <a:pt x="30480" y="1013"/>
                      <a:pt x="30309" y="842"/>
                      <a:pt x="30066" y="842"/>
                    </a:cubicBezTo>
                    <a:cubicBezTo>
                      <a:pt x="29952" y="842"/>
                      <a:pt x="29767" y="956"/>
                      <a:pt x="29710" y="1127"/>
                    </a:cubicBezTo>
                    <a:lnTo>
                      <a:pt x="18356" y="1127"/>
                    </a:lnTo>
                    <a:lnTo>
                      <a:pt x="172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 rot="-5400000">
                <a:off x="6022147" y="3665853"/>
                <a:ext cx="1214755" cy="64550"/>
              </a:xfrm>
              <a:custGeom>
                <a:avLst/>
                <a:gdLst/>
                <a:ahLst/>
                <a:cxnLst/>
                <a:rect l="l" t="t" r="r" b="b"/>
                <a:pathLst>
                  <a:path w="27927" h="1484" extrusionOk="0">
                    <a:moveTo>
                      <a:pt x="0" y="0"/>
                    </a:moveTo>
                    <a:lnTo>
                      <a:pt x="0" y="229"/>
                    </a:lnTo>
                    <a:lnTo>
                      <a:pt x="17943" y="229"/>
                    </a:lnTo>
                    <a:lnTo>
                      <a:pt x="18898" y="1241"/>
                    </a:lnTo>
                    <a:lnTo>
                      <a:pt x="27157" y="1241"/>
                    </a:lnTo>
                    <a:cubicBezTo>
                      <a:pt x="27214" y="1427"/>
                      <a:pt x="27385" y="1484"/>
                      <a:pt x="27513" y="1484"/>
                    </a:cubicBezTo>
                    <a:cubicBezTo>
                      <a:pt x="27741" y="1484"/>
                      <a:pt x="27927" y="1298"/>
                      <a:pt x="27927" y="1127"/>
                    </a:cubicBezTo>
                    <a:cubicBezTo>
                      <a:pt x="27927" y="885"/>
                      <a:pt x="27741" y="771"/>
                      <a:pt x="27513" y="771"/>
                    </a:cubicBezTo>
                    <a:cubicBezTo>
                      <a:pt x="27385" y="771"/>
                      <a:pt x="27214" y="828"/>
                      <a:pt x="27157" y="999"/>
                    </a:cubicBezTo>
                    <a:lnTo>
                      <a:pt x="19012" y="999"/>
                    </a:lnTo>
                    <a:lnTo>
                      <a:pt x="1800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 rot="-5400000">
                <a:off x="5843461" y="3619310"/>
                <a:ext cx="1279305" cy="93085"/>
              </a:xfrm>
              <a:custGeom>
                <a:avLst/>
                <a:gdLst/>
                <a:ahLst/>
                <a:cxnLst/>
                <a:rect l="l" t="t" r="r" b="b"/>
                <a:pathLst>
                  <a:path w="29411" h="2140" extrusionOk="0">
                    <a:moveTo>
                      <a:pt x="28996" y="0"/>
                    </a:moveTo>
                    <a:cubicBezTo>
                      <a:pt x="28882" y="0"/>
                      <a:pt x="28697" y="57"/>
                      <a:pt x="28640" y="243"/>
                    </a:cubicBezTo>
                    <a:lnTo>
                      <a:pt x="20610" y="243"/>
                    </a:lnTo>
                    <a:lnTo>
                      <a:pt x="20610" y="1911"/>
                    </a:lnTo>
                    <a:lnTo>
                      <a:pt x="0" y="1911"/>
                    </a:lnTo>
                    <a:lnTo>
                      <a:pt x="0" y="2140"/>
                    </a:lnTo>
                    <a:lnTo>
                      <a:pt x="20852" y="2140"/>
                    </a:lnTo>
                    <a:lnTo>
                      <a:pt x="20852" y="485"/>
                    </a:lnTo>
                    <a:lnTo>
                      <a:pt x="28640" y="485"/>
                    </a:lnTo>
                    <a:cubicBezTo>
                      <a:pt x="28697" y="656"/>
                      <a:pt x="28882" y="713"/>
                      <a:pt x="28996" y="713"/>
                    </a:cubicBezTo>
                    <a:cubicBezTo>
                      <a:pt x="29239" y="713"/>
                      <a:pt x="29410" y="542"/>
                      <a:pt x="29410" y="357"/>
                    </a:cubicBezTo>
                    <a:cubicBezTo>
                      <a:pt x="29410" y="129"/>
                      <a:pt x="29239" y="0"/>
                      <a:pt x="28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 rot="-5400000">
                <a:off x="5753204" y="3565025"/>
                <a:ext cx="1374825" cy="106134"/>
              </a:xfrm>
              <a:custGeom>
                <a:avLst/>
                <a:gdLst/>
                <a:ahLst/>
                <a:cxnLst/>
                <a:rect l="l" t="t" r="r" b="b"/>
                <a:pathLst>
                  <a:path w="31607" h="2440" extrusionOk="0">
                    <a:moveTo>
                      <a:pt x="31193" y="1"/>
                    </a:moveTo>
                    <a:cubicBezTo>
                      <a:pt x="31079" y="1"/>
                      <a:pt x="30893" y="58"/>
                      <a:pt x="30836" y="243"/>
                    </a:cubicBezTo>
                    <a:lnTo>
                      <a:pt x="19426" y="243"/>
                    </a:lnTo>
                    <a:lnTo>
                      <a:pt x="19426" y="2197"/>
                    </a:lnTo>
                    <a:lnTo>
                      <a:pt x="0" y="2197"/>
                    </a:lnTo>
                    <a:lnTo>
                      <a:pt x="0" y="2439"/>
                    </a:lnTo>
                    <a:lnTo>
                      <a:pt x="19669" y="2439"/>
                    </a:lnTo>
                    <a:lnTo>
                      <a:pt x="19669" y="471"/>
                    </a:lnTo>
                    <a:lnTo>
                      <a:pt x="30836" y="471"/>
                    </a:lnTo>
                    <a:cubicBezTo>
                      <a:pt x="30893" y="657"/>
                      <a:pt x="31079" y="714"/>
                      <a:pt x="31193" y="714"/>
                    </a:cubicBezTo>
                    <a:cubicBezTo>
                      <a:pt x="31435" y="714"/>
                      <a:pt x="31607" y="542"/>
                      <a:pt x="31607" y="357"/>
                    </a:cubicBezTo>
                    <a:cubicBezTo>
                      <a:pt x="31607" y="115"/>
                      <a:pt x="31435" y="1"/>
                      <a:pt x="311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 rot="-5400000">
                <a:off x="5618885" y="3466677"/>
                <a:ext cx="1553513" cy="124142"/>
              </a:xfrm>
              <a:custGeom>
                <a:avLst/>
                <a:gdLst/>
                <a:ahLst/>
                <a:cxnLst/>
                <a:rect l="l" t="t" r="r" b="b"/>
                <a:pathLst>
                  <a:path w="35715" h="2854" extrusionOk="0">
                    <a:moveTo>
                      <a:pt x="35301" y="1"/>
                    </a:moveTo>
                    <a:cubicBezTo>
                      <a:pt x="35172" y="1"/>
                      <a:pt x="35001" y="58"/>
                      <a:pt x="34944" y="229"/>
                    </a:cubicBezTo>
                    <a:lnTo>
                      <a:pt x="18185" y="229"/>
                    </a:lnTo>
                    <a:lnTo>
                      <a:pt x="18185" y="2611"/>
                    </a:lnTo>
                    <a:lnTo>
                      <a:pt x="0" y="2611"/>
                    </a:lnTo>
                    <a:lnTo>
                      <a:pt x="0" y="2853"/>
                    </a:lnTo>
                    <a:lnTo>
                      <a:pt x="18413" y="2853"/>
                    </a:lnTo>
                    <a:lnTo>
                      <a:pt x="18413" y="471"/>
                    </a:lnTo>
                    <a:lnTo>
                      <a:pt x="34944" y="471"/>
                    </a:lnTo>
                    <a:cubicBezTo>
                      <a:pt x="35001" y="642"/>
                      <a:pt x="35172" y="714"/>
                      <a:pt x="35301" y="714"/>
                    </a:cubicBezTo>
                    <a:cubicBezTo>
                      <a:pt x="35529" y="714"/>
                      <a:pt x="35714" y="528"/>
                      <a:pt x="35714" y="357"/>
                    </a:cubicBezTo>
                    <a:cubicBezTo>
                      <a:pt x="35714" y="115"/>
                      <a:pt x="35529" y="1"/>
                      <a:pt x="353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 rot="-5400000">
                <a:off x="5790418" y="3674835"/>
                <a:ext cx="1119234" cy="142106"/>
              </a:xfrm>
              <a:custGeom>
                <a:avLst/>
                <a:gdLst/>
                <a:ahLst/>
                <a:cxnLst/>
                <a:rect l="l" t="t" r="r" b="b"/>
                <a:pathLst>
                  <a:path w="25731" h="3267" extrusionOk="0">
                    <a:moveTo>
                      <a:pt x="25374" y="1"/>
                    </a:moveTo>
                    <a:cubicBezTo>
                      <a:pt x="25188" y="1"/>
                      <a:pt x="25074" y="115"/>
                      <a:pt x="25017" y="243"/>
                    </a:cubicBezTo>
                    <a:lnTo>
                      <a:pt x="17044" y="243"/>
                    </a:lnTo>
                    <a:lnTo>
                      <a:pt x="17044" y="3038"/>
                    </a:lnTo>
                    <a:lnTo>
                      <a:pt x="0" y="3038"/>
                    </a:lnTo>
                    <a:lnTo>
                      <a:pt x="0" y="3267"/>
                    </a:lnTo>
                    <a:lnTo>
                      <a:pt x="17287" y="3267"/>
                    </a:lnTo>
                    <a:lnTo>
                      <a:pt x="17287" y="471"/>
                    </a:lnTo>
                    <a:lnTo>
                      <a:pt x="25017" y="471"/>
                    </a:lnTo>
                    <a:cubicBezTo>
                      <a:pt x="25074" y="657"/>
                      <a:pt x="25188" y="771"/>
                      <a:pt x="25374" y="771"/>
                    </a:cubicBezTo>
                    <a:cubicBezTo>
                      <a:pt x="25545" y="771"/>
                      <a:pt x="25730" y="600"/>
                      <a:pt x="25730" y="357"/>
                    </a:cubicBezTo>
                    <a:cubicBezTo>
                      <a:pt x="25730" y="186"/>
                      <a:pt x="25545" y="1"/>
                      <a:pt x="253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 rot="-5400000">
                <a:off x="6430370" y="3978513"/>
                <a:ext cx="620405" cy="33580"/>
              </a:xfrm>
              <a:custGeom>
                <a:avLst/>
                <a:gdLst/>
                <a:ahLst/>
                <a:cxnLst/>
                <a:rect l="l" t="t" r="r" b="b"/>
                <a:pathLst>
                  <a:path w="14263" h="772" extrusionOk="0">
                    <a:moveTo>
                      <a:pt x="13906" y="1"/>
                    </a:moveTo>
                    <a:cubicBezTo>
                      <a:pt x="13721" y="1"/>
                      <a:pt x="13607" y="115"/>
                      <a:pt x="13550" y="229"/>
                    </a:cubicBezTo>
                    <a:lnTo>
                      <a:pt x="0" y="229"/>
                    </a:lnTo>
                    <a:lnTo>
                      <a:pt x="0" y="472"/>
                    </a:lnTo>
                    <a:lnTo>
                      <a:pt x="13550" y="472"/>
                    </a:lnTo>
                    <a:cubicBezTo>
                      <a:pt x="13607" y="657"/>
                      <a:pt x="13721" y="771"/>
                      <a:pt x="13906" y="771"/>
                    </a:cubicBezTo>
                    <a:cubicBezTo>
                      <a:pt x="14078" y="771"/>
                      <a:pt x="14263" y="586"/>
                      <a:pt x="14263" y="358"/>
                    </a:cubicBezTo>
                    <a:cubicBezTo>
                      <a:pt x="14263" y="172"/>
                      <a:pt x="14078" y="1"/>
                      <a:pt x="139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 rot="-5400000">
                <a:off x="5858989" y="3544234"/>
                <a:ext cx="1460429" cy="62114"/>
              </a:xfrm>
              <a:custGeom>
                <a:avLst/>
                <a:gdLst/>
                <a:ahLst/>
                <a:cxnLst/>
                <a:rect l="l" t="t" r="r" b="b"/>
                <a:pathLst>
                  <a:path w="33575" h="1428" extrusionOk="0">
                    <a:moveTo>
                      <a:pt x="0" y="1"/>
                    </a:moveTo>
                    <a:lnTo>
                      <a:pt x="0" y="243"/>
                    </a:lnTo>
                    <a:lnTo>
                      <a:pt x="18542" y="243"/>
                    </a:lnTo>
                    <a:lnTo>
                      <a:pt x="19483" y="1185"/>
                    </a:lnTo>
                    <a:lnTo>
                      <a:pt x="32862" y="1185"/>
                    </a:lnTo>
                    <a:cubicBezTo>
                      <a:pt x="32919" y="1313"/>
                      <a:pt x="33033" y="1427"/>
                      <a:pt x="33161" y="1427"/>
                    </a:cubicBezTo>
                    <a:cubicBezTo>
                      <a:pt x="33389" y="1427"/>
                      <a:pt x="33575" y="1256"/>
                      <a:pt x="33575" y="1013"/>
                    </a:cubicBezTo>
                    <a:cubicBezTo>
                      <a:pt x="33575" y="828"/>
                      <a:pt x="33389" y="657"/>
                      <a:pt x="33161" y="657"/>
                    </a:cubicBezTo>
                    <a:cubicBezTo>
                      <a:pt x="32976" y="657"/>
                      <a:pt x="32862" y="771"/>
                      <a:pt x="32805" y="956"/>
                    </a:cubicBezTo>
                    <a:lnTo>
                      <a:pt x="19612" y="956"/>
                    </a:lnTo>
                    <a:lnTo>
                      <a:pt x="1859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5" name="Google Shape;185;p5"/>
            <p:cNvGrpSpPr/>
            <p:nvPr/>
          </p:nvGrpSpPr>
          <p:grpSpPr>
            <a:xfrm>
              <a:off x="7899710" y="3118109"/>
              <a:ext cx="777786" cy="2539702"/>
              <a:chOff x="6961407" y="2871131"/>
              <a:chExt cx="439278" cy="1434374"/>
            </a:xfrm>
          </p:grpSpPr>
          <p:sp>
            <p:nvSpPr>
              <p:cNvPr id="186" name="Google Shape;186;p5"/>
              <p:cNvSpPr/>
              <p:nvPr/>
            </p:nvSpPr>
            <p:spPr>
              <a:xfrm rot="-5400000">
                <a:off x="6647504" y="3552324"/>
                <a:ext cx="1374825" cy="131536"/>
              </a:xfrm>
              <a:custGeom>
                <a:avLst/>
                <a:gdLst/>
                <a:ahLst/>
                <a:cxnLst/>
                <a:rect l="l" t="t" r="r" b="b"/>
                <a:pathLst>
                  <a:path w="31607" h="3024" extrusionOk="0">
                    <a:moveTo>
                      <a:pt x="31193" y="0"/>
                    </a:moveTo>
                    <a:cubicBezTo>
                      <a:pt x="31079" y="0"/>
                      <a:pt x="30893" y="114"/>
                      <a:pt x="30836" y="300"/>
                    </a:cubicBezTo>
                    <a:lnTo>
                      <a:pt x="17287" y="300"/>
                    </a:lnTo>
                    <a:lnTo>
                      <a:pt x="17287" y="2796"/>
                    </a:lnTo>
                    <a:lnTo>
                      <a:pt x="0" y="2796"/>
                    </a:lnTo>
                    <a:lnTo>
                      <a:pt x="0" y="3024"/>
                    </a:lnTo>
                    <a:lnTo>
                      <a:pt x="17529" y="3024"/>
                    </a:lnTo>
                    <a:lnTo>
                      <a:pt x="17529" y="528"/>
                    </a:lnTo>
                    <a:lnTo>
                      <a:pt x="30836" y="528"/>
                    </a:lnTo>
                    <a:cubicBezTo>
                      <a:pt x="30893" y="656"/>
                      <a:pt x="31079" y="770"/>
                      <a:pt x="31193" y="770"/>
                    </a:cubicBezTo>
                    <a:cubicBezTo>
                      <a:pt x="31435" y="770"/>
                      <a:pt x="31607" y="599"/>
                      <a:pt x="31607" y="414"/>
                    </a:cubicBezTo>
                    <a:cubicBezTo>
                      <a:pt x="31607" y="171"/>
                      <a:pt x="31435" y="0"/>
                      <a:pt x="3119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 rot="-5400000">
                <a:off x="6677278" y="3618071"/>
                <a:ext cx="1230283" cy="144586"/>
              </a:xfrm>
              <a:custGeom>
                <a:avLst/>
                <a:gdLst/>
                <a:ahLst/>
                <a:cxnLst/>
                <a:rect l="l" t="t" r="r" b="b"/>
                <a:pathLst>
                  <a:path w="28284" h="3324" extrusionOk="0">
                    <a:moveTo>
                      <a:pt x="27870" y="0"/>
                    </a:moveTo>
                    <a:cubicBezTo>
                      <a:pt x="27741" y="0"/>
                      <a:pt x="27570" y="114"/>
                      <a:pt x="27513" y="228"/>
                    </a:cubicBezTo>
                    <a:lnTo>
                      <a:pt x="16103" y="228"/>
                    </a:lnTo>
                    <a:lnTo>
                      <a:pt x="16103" y="3081"/>
                    </a:lnTo>
                    <a:lnTo>
                      <a:pt x="0" y="3081"/>
                    </a:lnTo>
                    <a:lnTo>
                      <a:pt x="0" y="3324"/>
                    </a:lnTo>
                    <a:lnTo>
                      <a:pt x="16331" y="3324"/>
                    </a:lnTo>
                    <a:lnTo>
                      <a:pt x="16331" y="471"/>
                    </a:lnTo>
                    <a:lnTo>
                      <a:pt x="27513" y="471"/>
                    </a:lnTo>
                    <a:cubicBezTo>
                      <a:pt x="27570" y="656"/>
                      <a:pt x="27741" y="770"/>
                      <a:pt x="27870" y="770"/>
                    </a:cubicBezTo>
                    <a:cubicBezTo>
                      <a:pt x="28098" y="770"/>
                      <a:pt x="28283" y="585"/>
                      <a:pt x="28283" y="357"/>
                    </a:cubicBezTo>
                    <a:cubicBezTo>
                      <a:pt x="28283" y="171"/>
                      <a:pt x="28098" y="0"/>
                      <a:pt x="278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 rot="-5400000">
                <a:off x="6529931" y="3512306"/>
                <a:ext cx="1434374" cy="152024"/>
              </a:xfrm>
              <a:custGeom>
                <a:avLst/>
                <a:gdLst/>
                <a:ahLst/>
                <a:cxnLst/>
                <a:rect l="l" t="t" r="r" b="b"/>
                <a:pathLst>
                  <a:path w="32976" h="3495" extrusionOk="0">
                    <a:moveTo>
                      <a:pt x="32562" y="1"/>
                    </a:moveTo>
                    <a:cubicBezTo>
                      <a:pt x="32448" y="1"/>
                      <a:pt x="32263" y="115"/>
                      <a:pt x="32206" y="286"/>
                    </a:cubicBezTo>
                    <a:lnTo>
                      <a:pt x="14976" y="286"/>
                    </a:lnTo>
                    <a:lnTo>
                      <a:pt x="14976" y="3267"/>
                    </a:lnTo>
                    <a:lnTo>
                      <a:pt x="0" y="3267"/>
                    </a:lnTo>
                    <a:lnTo>
                      <a:pt x="0" y="3495"/>
                    </a:lnTo>
                    <a:lnTo>
                      <a:pt x="15204" y="3495"/>
                    </a:lnTo>
                    <a:lnTo>
                      <a:pt x="15204" y="528"/>
                    </a:lnTo>
                    <a:lnTo>
                      <a:pt x="32206" y="528"/>
                    </a:lnTo>
                    <a:cubicBezTo>
                      <a:pt x="32263" y="642"/>
                      <a:pt x="32448" y="771"/>
                      <a:pt x="32562" y="771"/>
                    </a:cubicBezTo>
                    <a:cubicBezTo>
                      <a:pt x="32805" y="771"/>
                      <a:pt x="32976" y="585"/>
                      <a:pt x="32976" y="414"/>
                    </a:cubicBezTo>
                    <a:cubicBezTo>
                      <a:pt x="32976" y="172"/>
                      <a:pt x="32805" y="1"/>
                      <a:pt x="325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 rot="-5400000">
                <a:off x="6645331" y="3671116"/>
                <a:ext cx="1098138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25246" h="3923" extrusionOk="0">
                    <a:moveTo>
                      <a:pt x="24832" y="0"/>
                    </a:moveTo>
                    <a:cubicBezTo>
                      <a:pt x="24718" y="0"/>
                      <a:pt x="24532" y="114"/>
                      <a:pt x="24475" y="285"/>
                    </a:cubicBezTo>
                    <a:lnTo>
                      <a:pt x="13835" y="285"/>
                    </a:lnTo>
                    <a:lnTo>
                      <a:pt x="13835" y="3680"/>
                    </a:lnTo>
                    <a:lnTo>
                      <a:pt x="0" y="3680"/>
                    </a:lnTo>
                    <a:lnTo>
                      <a:pt x="0" y="3923"/>
                    </a:lnTo>
                    <a:lnTo>
                      <a:pt x="14078" y="3923"/>
                    </a:lnTo>
                    <a:lnTo>
                      <a:pt x="14078" y="528"/>
                    </a:lnTo>
                    <a:lnTo>
                      <a:pt x="24475" y="528"/>
                    </a:lnTo>
                    <a:cubicBezTo>
                      <a:pt x="24532" y="642"/>
                      <a:pt x="24718" y="770"/>
                      <a:pt x="24832" y="770"/>
                    </a:cubicBezTo>
                    <a:cubicBezTo>
                      <a:pt x="25074" y="770"/>
                      <a:pt x="25245" y="585"/>
                      <a:pt x="25245" y="414"/>
                    </a:cubicBezTo>
                    <a:cubicBezTo>
                      <a:pt x="25245" y="171"/>
                      <a:pt x="25074" y="0"/>
                      <a:pt x="2483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 rot="-5400000">
                <a:off x="6506661" y="3582076"/>
                <a:ext cx="1284264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29525" h="3738" extrusionOk="0">
                    <a:moveTo>
                      <a:pt x="29111" y="1"/>
                    </a:moveTo>
                    <a:cubicBezTo>
                      <a:pt x="28996" y="1"/>
                      <a:pt x="28811" y="115"/>
                      <a:pt x="28754" y="300"/>
                    </a:cubicBezTo>
                    <a:lnTo>
                      <a:pt x="12708" y="300"/>
                    </a:lnTo>
                    <a:lnTo>
                      <a:pt x="12708" y="3509"/>
                    </a:lnTo>
                    <a:lnTo>
                      <a:pt x="0" y="3509"/>
                    </a:lnTo>
                    <a:lnTo>
                      <a:pt x="0" y="3737"/>
                    </a:lnTo>
                    <a:lnTo>
                      <a:pt x="12951" y="3737"/>
                    </a:lnTo>
                    <a:lnTo>
                      <a:pt x="12951" y="528"/>
                    </a:lnTo>
                    <a:lnTo>
                      <a:pt x="28754" y="528"/>
                    </a:lnTo>
                    <a:cubicBezTo>
                      <a:pt x="28811" y="657"/>
                      <a:pt x="28996" y="771"/>
                      <a:pt x="29111" y="771"/>
                    </a:cubicBezTo>
                    <a:cubicBezTo>
                      <a:pt x="29353" y="771"/>
                      <a:pt x="29524" y="600"/>
                      <a:pt x="29524" y="414"/>
                    </a:cubicBezTo>
                    <a:cubicBezTo>
                      <a:pt x="29524" y="172"/>
                      <a:pt x="29353" y="1"/>
                      <a:pt x="2911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 rot="-5400000">
                <a:off x="6617711" y="3742147"/>
                <a:ext cx="953596" cy="173120"/>
              </a:xfrm>
              <a:custGeom>
                <a:avLst/>
                <a:gdLst/>
                <a:ahLst/>
                <a:cxnLst/>
                <a:rect l="l" t="t" r="r" b="b"/>
                <a:pathLst>
                  <a:path w="21923" h="3980" extrusionOk="0">
                    <a:moveTo>
                      <a:pt x="21566" y="0"/>
                    </a:moveTo>
                    <a:cubicBezTo>
                      <a:pt x="21394" y="0"/>
                      <a:pt x="21209" y="114"/>
                      <a:pt x="21209" y="300"/>
                    </a:cubicBezTo>
                    <a:lnTo>
                      <a:pt x="11168" y="300"/>
                    </a:lnTo>
                    <a:lnTo>
                      <a:pt x="11168" y="3752"/>
                    </a:lnTo>
                    <a:lnTo>
                      <a:pt x="0" y="3752"/>
                    </a:lnTo>
                    <a:lnTo>
                      <a:pt x="0" y="3980"/>
                    </a:lnTo>
                    <a:lnTo>
                      <a:pt x="11410" y="3980"/>
                    </a:lnTo>
                    <a:lnTo>
                      <a:pt x="11410" y="542"/>
                    </a:lnTo>
                    <a:lnTo>
                      <a:pt x="21209" y="542"/>
                    </a:lnTo>
                    <a:cubicBezTo>
                      <a:pt x="21209" y="656"/>
                      <a:pt x="21394" y="771"/>
                      <a:pt x="21566" y="771"/>
                    </a:cubicBezTo>
                    <a:cubicBezTo>
                      <a:pt x="21751" y="771"/>
                      <a:pt x="21922" y="599"/>
                      <a:pt x="21922" y="414"/>
                    </a:cubicBezTo>
                    <a:cubicBezTo>
                      <a:pt x="21922" y="186"/>
                      <a:pt x="21751" y="0"/>
                      <a:pt x="2156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 rot="-5400000">
                <a:off x="6516884" y="3690342"/>
                <a:ext cx="1059686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24362" h="3923" extrusionOk="0">
                    <a:moveTo>
                      <a:pt x="24004" y="1"/>
                    </a:moveTo>
                    <a:cubicBezTo>
                      <a:pt x="23819" y="1"/>
                      <a:pt x="23648" y="115"/>
                      <a:pt x="23648" y="300"/>
                    </a:cubicBezTo>
                    <a:lnTo>
                      <a:pt x="10098" y="300"/>
                    </a:lnTo>
                    <a:lnTo>
                      <a:pt x="10098" y="3680"/>
                    </a:lnTo>
                    <a:lnTo>
                      <a:pt x="0" y="3680"/>
                    </a:lnTo>
                    <a:lnTo>
                      <a:pt x="0" y="3923"/>
                    </a:lnTo>
                    <a:lnTo>
                      <a:pt x="10341" y="3923"/>
                    </a:lnTo>
                    <a:lnTo>
                      <a:pt x="10341" y="543"/>
                    </a:lnTo>
                    <a:lnTo>
                      <a:pt x="23648" y="543"/>
                    </a:lnTo>
                    <a:cubicBezTo>
                      <a:pt x="23648" y="657"/>
                      <a:pt x="23819" y="771"/>
                      <a:pt x="24004" y="771"/>
                    </a:cubicBezTo>
                    <a:cubicBezTo>
                      <a:pt x="24176" y="771"/>
                      <a:pt x="24361" y="600"/>
                      <a:pt x="24361" y="414"/>
                    </a:cubicBezTo>
                    <a:cubicBezTo>
                      <a:pt x="24361" y="186"/>
                      <a:pt x="24176" y="1"/>
                      <a:pt x="24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93" name="Google Shape;193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5"/>
          <p:cNvSpPr txBox="1">
            <a:spLocks noGrp="1"/>
          </p:cNvSpPr>
          <p:nvPr>
            <p:ph type="subTitle" idx="1"/>
          </p:nvPr>
        </p:nvSpPr>
        <p:spPr>
          <a:xfrm>
            <a:off x="6720077" y="3119712"/>
            <a:ext cx="3414000" cy="1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95" name="Google Shape;195;p5"/>
          <p:cNvSpPr txBox="1">
            <a:spLocks noGrp="1"/>
          </p:cNvSpPr>
          <p:nvPr>
            <p:ph type="subTitle" idx="2"/>
          </p:nvPr>
        </p:nvSpPr>
        <p:spPr>
          <a:xfrm>
            <a:off x="2057933" y="3119712"/>
            <a:ext cx="3414000" cy="1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96" name="Google Shape;196;p5"/>
          <p:cNvSpPr txBox="1">
            <a:spLocks noGrp="1"/>
          </p:cNvSpPr>
          <p:nvPr>
            <p:ph type="subTitle" idx="3"/>
          </p:nvPr>
        </p:nvSpPr>
        <p:spPr>
          <a:xfrm>
            <a:off x="6720068" y="2576200"/>
            <a:ext cx="3414000" cy="67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7" name="Google Shape;197;p5"/>
          <p:cNvSpPr txBox="1">
            <a:spLocks noGrp="1"/>
          </p:cNvSpPr>
          <p:nvPr>
            <p:ph type="subTitle" idx="4"/>
          </p:nvPr>
        </p:nvSpPr>
        <p:spPr>
          <a:xfrm>
            <a:off x="2057933" y="2576200"/>
            <a:ext cx="3414000" cy="67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6341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1" name="Google Shape;201;p6"/>
          <p:cNvGrpSpPr/>
          <p:nvPr/>
        </p:nvGrpSpPr>
        <p:grpSpPr>
          <a:xfrm rot="5400000">
            <a:off x="1553088" y="4701592"/>
            <a:ext cx="279499" cy="3385448"/>
            <a:chOff x="9" y="2835115"/>
            <a:chExt cx="134668" cy="1631069"/>
          </a:xfrm>
        </p:grpSpPr>
        <p:sp>
          <p:nvSpPr>
            <p:cNvPr id="202" name="Google Shape;202;p6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6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6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6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6" name="Google Shape;206;p6"/>
          <p:cNvGrpSpPr/>
          <p:nvPr/>
        </p:nvGrpSpPr>
        <p:grpSpPr>
          <a:xfrm rot="-5400000" flipH="1">
            <a:off x="10936249" y="-905477"/>
            <a:ext cx="609544" cy="3080308"/>
            <a:chOff x="1015564" y="2912672"/>
            <a:chExt cx="276730" cy="1398445"/>
          </a:xfrm>
        </p:grpSpPr>
        <p:sp>
          <p:nvSpPr>
            <p:cNvPr id="207" name="Google Shape;207;p6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6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6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6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6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24906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7"/>
          <p:cNvSpPr txBox="1">
            <a:spLocks noGrp="1"/>
          </p:cNvSpPr>
          <p:nvPr>
            <p:ph type="subTitle" idx="1"/>
          </p:nvPr>
        </p:nvSpPr>
        <p:spPr>
          <a:xfrm>
            <a:off x="950833" y="1684500"/>
            <a:ext cx="10290400" cy="5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55859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8"/>
          <p:cNvSpPr txBox="1">
            <a:spLocks noGrp="1"/>
          </p:cNvSpPr>
          <p:nvPr>
            <p:ph type="title"/>
          </p:nvPr>
        </p:nvSpPr>
        <p:spPr>
          <a:xfrm>
            <a:off x="2031467" y="2334167"/>
            <a:ext cx="8129200" cy="16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59851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1" name="Google Shape;221;p9"/>
          <p:cNvGrpSpPr/>
          <p:nvPr/>
        </p:nvGrpSpPr>
        <p:grpSpPr>
          <a:xfrm>
            <a:off x="344110" y="3076349"/>
            <a:ext cx="798997" cy="3781665"/>
            <a:chOff x="6333570" y="2751992"/>
            <a:chExt cx="328229" cy="1553513"/>
          </a:xfrm>
        </p:grpSpPr>
        <p:sp>
          <p:nvSpPr>
            <p:cNvPr id="222" name="Google Shape;222;p9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9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7" name="Google Shape;227;p9"/>
          <p:cNvGrpSpPr/>
          <p:nvPr/>
        </p:nvGrpSpPr>
        <p:grpSpPr>
          <a:xfrm rot="10800000">
            <a:off x="11071686" y="-1"/>
            <a:ext cx="956132" cy="3346692"/>
            <a:chOff x="7780935" y="2930680"/>
            <a:chExt cx="392780" cy="1374825"/>
          </a:xfrm>
        </p:grpSpPr>
        <p:sp>
          <p:nvSpPr>
            <p:cNvPr id="228" name="Google Shape;228;p9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avLst/>
              <a:gdLst/>
              <a:ahLst/>
              <a:cxnLst/>
              <a:rect l="l" t="t" r="r" b="b"/>
              <a:pathLst>
                <a:path w="10341" h="3795" extrusionOk="0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9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avLst/>
              <a:gdLst/>
              <a:ahLst/>
              <a:cxnLst/>
              <a:rect l="l" t="t" r="r" b="b"/>
              <a:pathLst>
                <a:path w="11468" h="4694" extrusionOk="0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avLst/>
              <a:gdLst/>
              <a:ahLst/>
              <a:cxnLst/>
              <a:rect l="l" t="t" r="r" b="b"/>
              <a:pathLst>
                <a:path w="29111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avLst/>
              <a:gdLst/>
              <a:ahLst/>
              <a:cxnLst/>
              <a:rect l="l" t="t" r="r" b="b"/>
              <a:pathLst>
                <a:path w="31607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avLst/>
              <a:gdLst/>
              <a:ahLst/>
              <a:cxnLst/>
              <a:rect l="l" t="t" r="r" b="b"/>
              <a:pathLst>
                <a:path w="26316" h="4993" extrusionOk="0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9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avLst/>
              <a:gdLst/>
              <a:ahLst/>
              <a:cxnLst/>
              <a:rect l="l" t="t" r="r" b="b"/>
              <a:pathLst>
                <a:path w="28812" h="4694" extrusionOk="0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4" name="Google Shape;234;p9"/>
          <p:cNvSpPr txBox="1">
            <a:spLocks noGrp="1"/>
          </p:cNvSpPr>
          <p:nvPr>
            <p:ph type="title"/>
          </p:nvPr>
        </p:nvSpPr>
        <p:spPr>
          <a:xfrm>
            <a:off x="1699400" y="1455033"/>
            <a:ext cx="4276400" cy="21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9"/>
          <p:cNvSpPr txBox="1">
            <a:spLocks noGrp="1"/>
          </p:cNvSpPr>
          <p:nvPr>
            <p:ph type="subTitle" idx="1"/>
          </p:nvPr>
        </p:nvSpPr>
        <p:spPr>
          <a:xfrm>
            <a:off x="1699400" y="3574133"/>
            <a:ext cx="4276400" cy="1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9"/>
          <p:cNvSpPr>
            <a:spLocks noGrp="1"/>
          </p:cNvSpPr>
          <p:nvPr>
            <p:ph type="pic" idx="2"/>
          </p:nvPr>
        </p:nvSpPr>
        <p:spPr>
          <a:xfrm>
            <a:off x="6860033" y="802600"/>
            <a:ext cx="4033600" cy="5252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38542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10"/>
          <p:cNvSpPr txBox="1">
            <a:spLocks noGrp="1"/>
          </p:cNvSpPr>
          <p:nvPr>
            <p:ph type="title"/>
          </p:nvPr>
        </p:nvSpPr>
        <p:spPr>
          <a:xfrm>
            <a:off x="960000" y="5149400"/>
            <a:ext cx="10272000" cy="76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1644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1" name="Google Shape;201;p6"/>
          <p:cNvGrpSpPr/>
          <p:nvPr/>
        </p:nvGrpSpPr>
        <p:grpSpPr>
          <a:xfrm rot="5400000">
            <a:off x="1553088" y="4701592"/>
            <a:ext cx="279499" cy="3385448"/>
            <a:chOff x="9" y="2835115"/>
            <a:chExt cx="134668" cy="1631069"/>
          </a:xfrm>
        </p:grpSpPr>
        <p:sp>
          <p:nvSpPr>
            <p:cNvPr id="202" name="Google Shape;202;p6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6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6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6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6" name="Google Shape;206;p6"/>
          <p:cNvGrpSpPr/>
          <p:nvPr/>
        </p:nvGrpSpPr>
        <p:grpSpPr>
          <a:xfrm rot="-5400000" flipH="1">
            <a:off x="10936249" y="-905477"/>
            <a:ext cx="609544" cy="3080308"/>
            <a:chOff x="1015564" y="2912672"/>
            <a:chExt cx="276730" cy="1398445"/>
          </a:xfrm>
        </p:grpSpPr>
        <p:sp>
          <p:nvSpPr>
            <p:cNvPr id="207" name="Google Shape;207;p6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6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6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6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6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247673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42" name="Google Shape;242;p11"/>
          <p:cNvGrpSpPr/>
          <p:nvPr/>
        </p:nvGrpSpPr>
        <p:grpSpPr>
          <a:xfrm>
            <a:off x="9092265" y="5429974"/>
            <a:ext cx="674851" cy="2930557"/>
            <a:chOff x="4792514" y="2979701"/>
            <a:chExt cx="305307" cy="1325804"/>
          </a:xfrm>
        </p:grpSpPr>
        <p:sp>
          <p:nvSpPr>
            <p:cNvPr id="243" name="Google Shape;243;p11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11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11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11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11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8" name="Google Shape;248;p11"/>
          <p:cNvGrpSpPr/>
          <p:nvPr/>
        </p:nvGrpSpPr>
        <p:grpSpPr>
          <a:xfrm>
            <a:off x="3740127" y="4537828"/>
            <a:ext cx="1057413" cy="3433885"/>
            <a:chOff x="6278982" y="2751992"/>
            <a:chExt cx="478381" cy="1553513"/>
          </a:xfrm>
        </p:grpSpPr>
        <p:sp>
          <p:nvSpPr>
            <p:cNvPr id="249" name="Google Shape;249;p11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11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11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11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11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1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11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11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11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8" name="Google Shape;258;p11"/>
          <p:cNvGrpSpPr/>
          <p:nvPr/>
        </p:nvGrpSpPr>
        <p:grpSpPr>
          <a:xfrm>
            <a:off x="2424868" y="4698296"/>
            <a:ext cx="1524973" cy="3273416"/>
            <a:chOff x="5452016" y="2824589"/>
            <a:chExt cx="689908" cy="1480916"/>
          </a:xfrm>
        </p:grpSpPr>
        <p:sp>
          <p:nvSpPr>
            <p:cNvPr id="259" name="Google Shape;259;p11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11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1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1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1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1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1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1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1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1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1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1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1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2" name="Google Shape;272;p11"/>
          <p:cNvGrpSpPr/>
          <p:nvPr/>
        </p:nvGrpSpPr>
        <p:grpSpPr>
          <a:xfrm>
            <a:off x="4882935" y="4801173"/>
            <a:ext cx="970980" cy="3170539"/>
            <a:chOff x="6961407" y="2871131"/>
            <a:chExt cx="439278" cy="1434374"/>
          </a:xfrm>
        </p:grpSpPr>
        <p:sp>
          <p:nvSpPr>
            <p:cNvPr id="273" name="Google Shape;273;p11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1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1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1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1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1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11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0" name="Google Shape;280;p11"/>
          <p:cNvGrpSpPr/>
          <p:nvPr/>
        </p:nvGrpSpPr>
        <p:grpSpPr>
          <a:xfrm>
            <a:off x="5939313" y="4932799"/>
            <a:ext cx="868201" cy="3038915"/>
            <a:chOff x="7780935" y="2930680"/>
            <a:chExt cx="392780" cy="1374825"/>
          </a:xfrm>
        </p:grpSpPr>
        <p:sp>
          <p:nvSpPr>
            <p:cNvPr id="281" name="Google Shape;281;p11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avLst/>
              <a:gdLst/>
              <a:ahLst/>
              <a:cxnLst/>
              <a:rect l="l" t="t" r="r" b="b"/>
              <a:pathLst>
                <a:path w="10341" h="3795" extrusionOk="0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11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avLst/>
              <a:gdLst/>
              <a:ahLst/>
              <a:cxnLst/>
              <a:rect l="l" t="t" r="r" b="b"/>
              <a:pathLst>
                <a:path w="11468" h="4694" extrusionOk="0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11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avLst/>
              <a:gdLst/>
              <a:ahLst/>
              <a:cxnLst/>
              <a:rect l="l" t="t" r="r" b="b"/>
              <a:pathLst>
                <a:path w="29111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11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avLst/>
              <a:gdLst/>
              <a:ahLst/>
              <a:cxnLst/>
              <a:rect l="l" t="t" r="r" b="b"/>
              <a:pathLst>
                <a:path w="31607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11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avLst/>
              <a:gdLst/>
              <a:ahLst/>
              <a:cxnLst/>
              <a:rect l="l" t="t" r="r" b="b"/>
              <a:pathLst>
                <a:path w="26316" h="4993" extrusionOk="0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11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avLst/>
              <a:gdLst/>
              <a:ahLst/>
              <a:cxnLst/>
              <a:rect l="l" t="t" r="r" b="b"/>
              <a:pathLst>
                <a:path w="28812" h="4694" extrusionOk="0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7" name="Google Shape;287;p11"/>
          <p:cNvGrpSpPr/>
          <p:nvPr/>
        </p:nvGrpSpPr>
        <p:grpSpPr>
          <a:xfrm>
            <a:off x="6892928" y="4561863"/>
            <a:ext cx="1057415" cy="3798667"/>
            <a:chOff x="8623429" y="2586962"/>
            <a:chExt cx="478381" cy="1718543"/>
          </a:xfrm>
        </p:grpSpPr>
        <p:sp>
          <p:nvSpPr>
            <p:cNvPr id="288" name="Google Shape;288;p11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avLst/>
              <a:gdLst/>
              <a:ahLst/>
              <a:cxnLst/>
              <a:rect l="l" t="t" r="r" b="b"/>
              <a:pathLst>
                <a:path w="35116" h="2783" extrusionOk="0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1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avLst/>
              <a:gdLst/>
              <a:ahLst/>
              <a:cxnLst/>
              <a:rect l="l" t="t" r="r" b="b"/>
              <a:pathLst>
                <a:path w="34645" h="3752" extrusionOk="0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1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avLst/>
              <a:gdLst/>
              <a:ahLst/>
              <a:cxnLst/>
              <a:rect l="l" t="t" r="r" b="b"/>
              <a:pathLst>
                <a:path w="36300" h="4094" extrusionOk="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11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avLst/>
              <a:gdLst/>
              <a:ahLst/>
              <a:cxnLst/>
              <a:rect l="l" t="t" r="r" b="b"/>
              <a:pathLst>
                <a:path w="32506" h="4465" extrusionOk="0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11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avLst/>
              <a:gdLst/>
              <a:ahLst/>
              <a:cxnLst/>
              <a:rect l="l" t="t" r="r" b="b"/>
              <a:pathLst>
                <a:path w="10099" h="3153" extrusionOk="0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11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avLst/>
              <a:gdLst/>
              <a:ahLst/>
              <a:cxnLst/>
              <a:rect l="l" t="t" r="r" b="b"/>
              <a:pathLst>
                <a:path w="10983" h="4052" extrusionOk="0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11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avLst/>
              <a:gdLst/>
              <a:ahLst/>
              <a:cxnLst/>
              <a:rect l="l" t="t" r="r" b="b"/>
              <a:pathLst>
                <a:path w="37255" h="2967" extrusionOk="0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11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avLst/>
              <a:gdLst/>
              <a:ahLst/>
              <a:cxnLst/>
              <a:rect l="l" t="t" r="r" b="b"/>
              <a:pathLst>
                <a:path w="39509" h="3452" extrusionOk="0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11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avLst/>
              <a:gdLst/>
              <a:ahLst/>
              <a:cxnLst/>
              <a:rect l="l" t="t" r="r" b="b"/>
              <a:pathLst>
                <a:path w="30594" h="4636" extrusionOk="0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11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avLst/>
              <a:gdLst/>
              <a:ahLst/>
              <a:cxnLst/>
              <a:rect l="l" t="t" r="r" b="b"/>
              <a:pathLst>
                <a:path w="5293" h="2140" extrusionOk="0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11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avLst/>
              <a:gdLst/>
              <a:ahLst/>
              <a:cxnLst/>
              <a:rect l="l" t="t" r="r" b="b"/>
              <a:pathLst>
                <a:path w="4522" h="1242" extrusionOk="0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9" name="Google Shape;299;p11"/>
          <p:cNvGrpSpPr/>
          <p:nvPr/>
        </p:nvGrpSpPr>
        <p:grpSpPr>
          <a:xfrm>
            <a:off x="8007001" y="4543989"/>
            <a:ext cx="1028575" cy="3816543"/>
            <a:chOff x="4128096" y="2589445"/>
            <a:chExt cx="465334" cy="1726630"/>
          </a:xfrm>
        </p:grpSpPr>
        <p:sp>
          <p:nvSpPr>
            <p:cNvPr id="300" name="Google Shape;300;p11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11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avLst/>
              <a:gdLst/>
              <a:ahLst/>
              <a:cxnLst/>
              <a:rect l="l" t="t" r="r" b="b"/>
              <a:pathLst>
                <a:path w="13851" h="1542" extrusionOk="0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11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11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11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11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11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11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11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11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11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11" name="Google Shape;311;p11"/>
          <p:cNvSpPr txBox="1">
            <a:spLocks noGrp="1"/>
          </p:cNvSpPr>
          <p:nvPr>
            <p:ph type="title" hasCustomPrompt="1"/>
          </p:nvPr>
        </p:nvSpPr>
        <p:spPr>
          <a:xfrm>
            <a:off x="2646400" y="1918267"/>
            <a:ext cx="6899200" cy="15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312" name="Google Shape;312;p11"/>
          <p:cNvSpPr txBox="1">
            <a:spLocks noGrp="1"/>
          </p:cNvSpPr>
          <p:nvPr>
            <p:ph type="subTitle" idx="1"/>
          </p:nvPr>
        </p:nvSpPr>
        <p:spPr>
          <a:xfrm>
            <a:off x="2646400" y="3322600"/>
            <a:ext cx="6899200" cy="5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02588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5423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3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16" name="Google Shape;316;p13"/>
          <p:cNvGrpSpPr/>
          <p:nvPr/>
        </p:nvGrpSpPr>
        <p:grpSpPr>
          <a:xfrm>
            <a:off x="540463" y="3429009"/>
            <a:ext cx="1325392" cy="4283039"/>
            <a:chOff x="2474121" y="2891575"/>
            <a:chExt cx="439279" cy="1419541"/>
          </a:xfrm>
        </p:grpSpPr>
        <p:sp>
          <p:nvSpPr>
            <p:cNvPr id="317" name="Google Shape;317;p13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avLst/>
              <a:gdLst/>
              <a:ahLst/>
              <a:cxnLst/>
              <a:rect l="l" t="t" r="r" b="b"/>
              <a:pathLst>
                <a:path w="32635" h="3039" extrusionOk="0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13"/>
            <p:cNvSpPr/>
            <p:nvPr/>
          </p:nvSpPr>
          <p:spPr>
            <a:xfrm rot="-5400000">
              <a:off x="2568095" y="3965811"/>
              <a:ext cx="504441" cy="186169"/>
            </a:xfrm>
            <a:custGeom>
              <a:avLst/>
              <a:gdLst/>
              <a:ahLst/>
              <a:cxnLst/>
              <a:rect l="l" t="t" r="r" b="b"/>
              <a:pathLst>
                <a:path w="11597" h="4280" extrusionOk="0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13"/>
            <p:cNvSpPr/>
            <p:nvPr/>
          </p:nvSpPr>
          <p:spPr>
            <a:xfrm rot="-5400000">
              <a:off x="2612136" y="4009852"/>
              <a:ext cx="452331" cy="150197"/>
            </a:xfrm>
            <a:custGeom>
              <a:avLst/>
              <a:gdLst/>
              <a:ahLst/>
              <a:cxnLst/>
              <a:rect l="l" t="t" r="r" b="b"/>
              <a:pathLst>
                <a:path w="10399" h="34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13"/>
            <p:cNvSpPr/>
            <p:nvPr/>
          </p:nvSpPr>
          <p:spPr>
            <a:xfrm rot="-5400000">
              <a:off x="2177879" y="3666157"/>
              <a:ext cx="1160818" cy="129101"/>
            </a:xfrm>
            <a:custGeom>
              <a:avLst/>
              <a:gdLst/>
              <a:ahLst/>
              <a:cxnLst/>
              <a:rect l="l" t="t" r="r" b="b"/>
              <a:pathLst>
                <a:path w="26687" h="2968" extrusionOk="0">
                  <a:moveTo>
                    <a:pt x="1" y="0"/>
                  </a:moveTo>
                  <a:lnTo>
                    <a:pt x="1" y="243"/>
                  </a:lnTo>
                  <a:lnTo>
                    <a:pt x="12310" y="243"/>
                  </a:lnTo>
                  <a:lnTo>
                    <a:pt x="12310" y="2739"/>
                  </a:lnTo>
                  <a:lnTo>
                    <a:pt x="25973" y="2739"/>
                  </a:lnTo>
                  <a:cubicBezTo>
                    <a:pt x="26030" y="2910"/>
                    <a:pt x="26159" y="2967"/>
                    <a:pt x="26330" y="2967"/>
                  </a:cubicBezTo>
                  <a:cubicBezTo>
                    <a:pt x="26572" y="2967"/>
                    <a:pt x="26687" y="2853"/>
                    <a:pt x="26687" y="2611"/>
                  </a:cubicBezTo>
                  <a:cubicBezTo>
                    <a:pt x="26687" y="2439"/>
                    <a:pt x="26572" y="2254"/>
                    <a:pt x="26330" y="2254"/>
                  </a:cubicBezTo>
                  <a:cubicBezTo>
                    <a:pt x="26159" y="2254"/>
                    <a:pt x="26030" y="2382"/>
                    <a:pt x="25973" y="2496"/>
                  </a:cubicBezTo>
                  <a:lnTo>
                    <a:pt x="12538" y="2496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13"/>
            <p:cNvSpPr/>
            <p:nvPr/>
          </p:nvSpPr>
          <p:spPr>
            <a:xfrm rot="-5400000">
              <a:off x="2081076" y="3607849"/>
              <a:ext cx="1271867" cy="134668"/>
            </a:xfrm>
            <a:custGeom>
              <a:avLst/>
              <a:gdLst/>
              <a:ahLst/>
              <a:cxnLst/>
              <a:rect l="l" t="t" r="r" b="b"/>
              <a:pathLst>
                <a:path w="29240" h="3096" extrusionOk="0">
                  <a:moveTo>
                    <a:pt x="1" y="1"/>
                  </a:moveTo>
                  <a:lnTo>
                    <a:pt x="1" y="243"/>
                  </a:lnTo>
                  <a:lnTo>
                    <a:pt x="13436" y="243"/>
                  </a:lnTo>
                  <a:lnTo>
                    <a:pt x="13436" y="2853"/>
                  </a:lnTo>
                  <a:lnTo>
                    <a:pt x="28526" y="2853"/>
                  </a:lnTo>
                  <a:cubicBezTo>
                    <a:pt x="28526" y="2967"/>
                    <a:pt x="28712" y="3096"/>
                    <a:pt x="28883" y="3096"/>
                  </a:cubicBezTo>
                  <a:cubicBezTo>
                    <a:pt x="29068" y="3096"/>
                    <a:pt x="29240" y="2910"/>
                    <a:pt x="29240" y="2739"/>
                  </a:cubicBezTo>
                  <a:cubicBezTo>
                    <a:pt x="29240" y="2497"/>
                    <a:pt x="29068" y="2326"/>
                    <a:pt x="28883" y="2326"/>
                  </a:cubicBezTo>
                  <a:cubicBezTo>
                    <a:pt x="28712" y="2326"/>
                    <a:pt x="28526" y="2440"/>
                    <a:pt x="28526" y="2611"/>
                  </a:cubicBezTo>
                  <a:lnTo>
                    <a:pt x="13679" y="2611"/>
                  </a:lnTo>
                  <a:lnTo>
                    <a:pt x="1367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13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avLst/>
              <a:gdLst/>
              <a:ahLst/>
              <a:cxnLst/>
              <a:rect l="l" t="t" r="r" b="b"/>
              <a:pathLst>
                <a:path w="27871" h="2925" extrusionOk="0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13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avLst/>
              <a:gdLst/>
              <a:ahLst/>
              <a:cxnLst/>
              <a:rect l="l" t="t" r="r" b="b"/>
              <a:pathLst>
                <a:path w="25375" h="771" extrusionOk="0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13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avLst/>
              <a:gdLst/>
              <a:ahLst/>
              <a:cxnLst/>
              <a:rect l="l" t="t" r="r" b="b"/>
              <a:pathLst>
                <a:path w="21638" h="771" extrusionOk="0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5" name="Google Shape;325;p13"/>
          <p:cNvGrpSpPr/>
          <p:nvPr/>
        </p:nvGrpSpPr>
        <p:grpSpPr>
          <a:xfrm rot="-5400000">
            <a:off x="11446616" y="218674"/>
            <a:ext cx="1627896" cy="3904481"/>
            <a:chOff x="3117442" y="2754471"/>
            <a:chExt cx="648978" cy="1556645"/>
          </a:xfrm>
        </p:grpSpPr>
        <p:sp>
          <p:nvSpPr>
            <p:cNvPr id="326" name="Google Shape;326;p13"/>
            <p:cNvSpPr/>
            <p:nvPr/>
          </p:nvSpPr>
          <p:spPr>
            <a:xfrm rot="-5400000">
              <a:off x="2522788" y="3592320"/>
              <a:ext cx="1313451" cy="124142"/>
            </a:xfrm>
            <a:custGeom>
              <a:avLst/>
              <a:gdLst/>
              <a:ahLst/>
              <a:cxnLst/>
              <a:rect l="l" t="t" r="r" b="b"/>
              <a:pathLst>
                <a:path w="30196" h="2854" extrusionOk="0">
                  <a:moveTo>
                    <a:pt x="15276" y="1"/>
                  </a:moveTo>
                  <a:lnTo>
                    <a:pt x="12666" y="2625"/>
                  </a:lnTo>
                  <a:lnTo>
                    <a:pt x="1" y="2625"/>
                  </a:lnTo>
                  <a:lnTo>
                    <a:pt x="1" y="2854"/>
                  </a:lnTo>
                  <a:lnTo>
                    <a:pt x="12780" y="2854"/>
                  </a:lnTo>
                  <a:lnTo>
                    <a:pt x="15390" y="243"/>
                  </a:lnTo>
                  <a:lnTo>
                    <a:pt x="23235" y="243"/>
                  </a:lnTo>
                  <a:lnTo>
                    <a:pt x="25374" y="2383"/>
                  </a:lnTo>
                  <a:lnTo>
                    <a:pt x="29425" y="2383"/>
                  </a:lnTo>
                  <a:cubicBezTo>
                    <a:pt x="29482" y="2554"/>
                    <a:pt x="29596" y="2625"/>
                    <a:pt x="29782" y="2625"/>
                  </a:cubicBezTo>
                  <a:cubicBezTo>
                    <a:pt x="30010" y="2625"/>
                    <a:pt x="30195" y="2497"/>
                    <a:pt x="30195" y="2269"/>
                  </a:cubicBezTo>
                  <a:cubicBezTo>
                    <a:pt x="30195" y="2083"/>
                    <a:pt x="30010" y="1912"/>
                    <a:pt x="29782" y="1912"/>
                  </a:cubicBezTo>
                  <a:cubicBezTo>
                    <a:pt x="29653" y="1912"/>
                    <a:pt x="29482" y="1969"/>
                    <a:pt x="29425" y="2140"/>
                  </a:cubicBezTo>
                  <a:lnTo>
                    <a:pt x="25503" y="2140"/>
                  </a:lnTo>
                  <a:lnTo>
                    <a:pt x="233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13"/>
            <p:cNvSpPr/>
            <p:nvPr/>
          </p:nvSpPr>
          <p:spPr>
            <a:xfrm rot="-5400000">
              <a:off x="3104412" y="3972336"/>
              <a:ext cx="644024" cy="33537"/>
            </a:xfrm>
            <a:custGeom>
              <a:avLst/>
              <a:gdLst/>
              <a:ahLst/>
              <a:cxnLst/>
              <a:rect l="l" t="t" r="r" b="b"/>
              <a:pathLst>
                <a:path w="14806" h="771" extrusionOk="0">
                  <a:moveTo>
                    <a:pt x="14392" y="1"/>
                  </a:moveTo>
                  <a:cubicBezTo>
                    <a:pt x="14264" y="1"/>
                    <a:pt x="14092" y="115"/>
                    <a:pt x="14035" y="300"/>
                  </a:cubicBezTo>
                  <a:lnTo>
                    <a:pt x="1" y="300"/>
                  </a:lnTo>
                  <a:lnTo>
                    <a:pt x="1" y="543"/>
                  </a:lnTo>
                  <a:lnTo>
                    <a:pt x="14035" y="543"/>
                  </a:lnTo>
                  <a:cubicBezTo>
                    <a:pt x="14092" y="657"/>
                    <a:pt x="14264" y="771"/>
                    <a:pt x="14392" y="771"/>
                  </a:cubicBezTo>
                  <a:cubicBezTo>
                    <a:pt x="14620" y="771"/>
                    <a:pt x="14806" y="600"/>
                    <a:pt x="14806" y="414"/>
                  </a:cubicBezTo>
                  <a:cubicBezTo>
                    <a:pt x="14806" y="186"/>
                    <a:pt x="14620" y="1"/>
                    <a:pt x="1439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13"/>
            <p:cNvSpPr/>
            <p:nvPr/>
          </p:nvSpPr>
          <p:spPr>
            <a:xfrm rot="-5400000">
              <a:off x="3456174" y="4000870"/>
              <a:ext cx="452331" cy="168161"/>
            </a:xfrm>
            <a:custGeom>
              <a:avLst/>
              <a:gdLst/>
              <a:ahLst/>
              <a:cxnLst/>
              <a:rect l="l" t="t" r="r" b="b"/>
              <a:pathLst>
                <a:path w="10399" h="3866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3153"/>
                  </a:lnTo>
                  <a:cubicBezTo>
                    <a:pt x="9757" y="3153"/>
                    <a:pt x="9628" y="3338"/>
                    <a:pt x="9628" y="3509"/>
                  </a:cubicBezTo>
                  <a:cubicBezTo>
                    <a:pt x="9628" y="3695"/>
                    <a:pt x="9814" y="3866"/>
                    <a:pt x="10042" y="3866"/>
                  </a:cubicBezTo>
                  <a:cubicBezTo>
                    <a:pt x="10227" y="3866"/>
                    <a:pt x="10398" y="3695"/>
                    <a:pt x="10398" y="3509"/>
                  </a:cubicBezTo>
                  <a:cubicBezTo>
                    <a:pt x="10398" y="3338"/>
                    <a:pt x="10284" y="3153"/>
                    <a:pt x="10170" y="3153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13"/>
            <p:cNvSpPr/>
            <p:nvPr/>
          </p:nvSpPr>
          <p:spPr>
            <a:xfrm rot="-5400000">
              <a:off x="3085206" y="3642908"/>
              <a:ext cx="1140330" cy="196087"/>
            </a:xfrm>
            <a:custGeom>
              <a:avLst/>
              <a:gdLst/>
              <a:ahLst/>
              <a:cxnLst/>
              <a:rect l="l" t="t" r="r" b="b"/>
              <a:pathLst>
                <a:path w="26216" h="4508" extrusionOk="0">
                  <a:moveTo>
                    <a:pt x="25859" y="0"/>
                  </a:moveTo>
                  <a:cubicBezTo>
                    <a:pt x="25674" y="0"/>
                    <a:pt x="25560" y="114"/>
                    <a:pt x="25503" y="229"/>
                  </a:cubicBezTo>
                  <a:lnTo>
                    <a:pt x="16531" y="229"/>
                  </a:lnTo>
                  <a:lnTo>
                    <a:pt x="12481" y="4279"/>
                  </a:lnTo>
                  <a:lnTo>
                    <a:pt x="11240" y="4279"/>
                  </a:lnTo>
                  <a:lnTo>
                    <a:pt x="11240" y="57"/>
                  </a:lnTo>
                  <a:lnTo>
                    <a:pt x="1" y="57"/>
                  </a:lnTo>
                  <a:lnTo>
                    <a:pt x="1" y="286"/>
                  </a:lnTo>
                  <a:lnTo>
                    <a:pt x="10997" y="286"/>
                  </a:lnTo>
                  <a:lnTo>
                    <a:pt x="10997" y="4507"/>
                  </a:lnTo>
                  <a:lnTo>
                    <a:pt x="12609" y="4507"/>
                  </a:lnTo>
                  <a:lnTo>
                    <a:pt x="16645" y="471"/>
                  </a:lnTo>
                  <a:lnTo>
                    <a:pt x="25503" y="471"/>
                  </a:lnTo>
                  <a:cubicBezTo>
                    <a:pt x="25560" y="642"/>
                    <a:pt x="25674" y="771"/>
                    <a:pt x="25859" y="771"/>
                  </a:cubicBezTo>
                  <a:cubicBezTo>
                    <a:pt x="26087" y="771"/>
                    <a:pt x="26216" y="585"/>
                    <a:pt x="26216" y="357"/>
                  </a:cubicBezTo>
                  <a:cubicBezTo>
                    <a:pt x="26216" y="171"/>
                    <a:pt x="26087" y="0"/>
                    <a:pt x="258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13"/>
            <p:cNvSpPr/>
            <p:nvPr/>
          </p:nvSpPr>
          <p:spPr>
            <a:xfrm rot="-5400000">
              <a:off x="2913348" y="3546126"/>
              <a:ext cx="1336374" cy="193607"/>
            </a:xfrm>
            <a:custGeom>
              <a:avLst/>
              <a:gdLst/>
              <a:ahLst/>
              <a:cxnLst/>
              <a:rect l="l" t="t" r="r" b="b"/>
              <a:pathLst>
                <a:path w="30723" h="4451" extrusionOk="0">
                  <a:moveTo>
                    <a:pt x="30309" y="1"/>
                  </a:moveTo>
                  <a:cubicBezTo>
                    <a:pt x="30195" y="1"/>
                    <a:pt x="30010" y="115"/>
                    <a:pt x="29953" y="300"/>
                  </a:cubicBezTo>
                  <a:lnTo>
                    <a:pt x="16232" y="300"/>
                  </a:lnTo>
                  <a:lnTo>
                    <a:pt x="12609" y="3866"/>
                  </a:lnTo>
                  <a:lnTo>
                    <a:pt x="12609" y="714"/>
                  </a:lnTo>
                  <a:lnTo>
                    <a:pt x="1" y="714"/>
                  </a:lnTo>
                  <a:lnTo>
                    <a:pt x="1" y="956"/>
                  </a:lnTo>
                  <a:lnTo>
                    <a:pt x="12367" y="956"/>
                  </a:lnTo>
                  <a:lnTo>
                    <a:pt x="12367" y="4451"/>
                  </a:lnTo>
                  <a:lnTo>
                    <a:pt x="16346" y="528"/>
                  </a:lnTo>
                  <a:lnTo>
                    <a:pt x="29953" y="528"/>
                  </a:lnTo>
                  <a:cubicBezTo>
                    <a:pt x="30010" y="657"/>
                    <a:pt x="30195" y="771"/>
                    <a:pt x="30309" y="771"/>
                  </a:cubicBezTo>
                  <a:cubicBezTo>
                    <a:pt x="30552" y="771"/>
                    <a:pt x="30723" y="600"/>
                    <a:pt x="30723" y="414"/>
                  </a:cubicBezTo>
                  <a:cubicBezTo>
                    <a:pt x="30723" y="172"/>
                    <a:pt x="30552" y="1"/>
                    <a:pt x="3030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13"/>
            <p:cNvSpPr/>
            <p:nvPr/>
          </p:nvSpPr>
          <p:spPr>
            <a:xfrm rot="-5400000">
              <a:off x="2875811" y="3622116"/>
              <a:ext cx="1233415" cy="144586"/>
            </a:xfrm>
            <a:custGeom>
              <a:avLst/>
              <a:gdLst/>
              <a:ahLst/>
              <a:cxnLst/>
              <a:rect l="l" t="t" r="r" b="b"/>
              <a:pathLst>
                <a:path w="28356" h="3324" extrusionOk="0">
                  <a:moveTo>
                    <a:pt x="27942" y="0"/>
                  </a:moveTo>
                  <a:cubicBezTo>
                    <a:pt x="27813" y="0"/>
                    <a:pt x="27642" y="114"/>
                    <a:pt x="27585" y="228"/>
                  </a:cubicBezTo>
                  <a:lnTo>
                    <a:pt x="16175" y="228"/>
                  </a:lnTo>
                  <a:lnTo>
                    <a:pt x="13679" y="2796"/>
                  </a:lnTo>
                  <a:lnTo>
                    <a:pt x="13679" y="1127"/>
                  </a:lnTo>
                  <a:lnTo>
                    <a:pt x="1" y="1127"/>
                  </a:lnTo>
                  <a:lnTo>
                    <a:pt x="1" y="1369"/>
                  </a:lnTo>
                  <a:lnTo>
                    <a:pt x="13436" y="1369"/>
                  </a:lnTo>
                  <a:lnTo>
                    <a:pt x="13436" y="3323"/>
                  </a:lnTo>
                  <a:lnTo>
                    <a:pt x="16289" y="471"/>
                  </a:lnTo>
                  <a:lnTo>
                    <a:pt x="27585" y="471"/>
                  </a:lnTo>
                  <a:cubicBezTo>
                    <a:pt x="27642" y="656"/>
                    <a:pt x="27813" y="770"/>
                    <a:pt x="27942" y="770"/>
                  </a:cubicBezTo>
                  <a:cubicBezTo>
                    <a:pt x="28170" y="770"/>
                    <a:pt x="28355" y="585"/>
                    <a:pt x="28355" y="357"/>
                  </a:cubicBezTo>
                  <a:cubicBezTo>
                    <a:pt x="28355" y="171"/>
                    <a:pt x="28170" y="0"/>
                    <a:pt x="2794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13"/>
            <p:cNvSpPr/>
            <p:nvPr/>
          </p:nvSpPr>
          <p:spPr>
            <a:xfrm rot="-5400000">
              <a:off x="2601887" y="3552324"/>
              <a:ext cx="1419541" cy="98043"/>
            </a:xfrm>
            <a:custGeom>
              <a:avLst/>
              <a:gdLst/>
              <a:ahLst/>
              <a:cxnLst/>
              <a:rect l="l" t="t" r="r" b="b"/>
              <a:pathLst>
                <a:path w="32635" h="2254" extrusionOk="0">
                  <a:moveTo>
                    <a:pt x="16289" y="0"/>
                  </a:moveTo>
                  <a:lnTo>
                    <a:pt x="14321" y="1897"/>
                  </a:lnTo>
                  <a:lnTo>
                    <a:pt x="1" y="1897"/>
                  </a:lnTo>
                  <a:lnTo>
                    <a:pt x="1" y="2140"/>
                  </a:lnTo>
                  <a:lnTo>
                    <a:pt x="14449" y="2140"/>
                  </a:lnTo>
                  <a:lnTo>
                    <a:pt x="16346" y="229"/>
                  </a:lnTo>
                  <a:lnTo>
                    <a:pt x="21395" y="229"/>
                  </a:lnTo>
                  <a:lnTo>
                    <a:pt x="23178" y="2012"/>
                  </a:lnTo>
                  <a:lnTo>
                    <a:pt x="31864" y="2012"/>
                  </a:lnTo>
                  <a:cubicBezTo>
                    <a:pt x="31921" y="2197"/>
                    <a:pt x="32092" y="2254"/>
                    <a:pt x="32221" y="2254"/>
                  </a:cubicBezTo>
                  <a:cubicBezTo>
                    <a:pt x="32449" y="2254"/>
                    <a:pt x="32634" y="2140"/>
                    <a:pt x="32634" y="1897"/>
                  </a:cubicBezTo>
                  <a:cubicBezTo>
                    <a:pt x="32634" y="1655"/>
                    <a:pt x="32449" y="1541"/>
                    <a:pt x="32221" y="1541"/>
                  </a:cubicBezTo>
                  <a:cubicBezTo>
                    <a:pt x="32035" y="1541"/>
                    <a:pt x="31921" y="1655"/>
                    <a:pt x="31864" y="1783"/>
                  </a:cubicBezTo>
                  <a:lnTo>
                    <a:pt x="23306" y="1783"/>
                  </a:lnTo>
                  <a:lnTo>
                    <a:pt x="2152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13"/>
            <p:cNvSpPr/>
            <p:nvPr/>
          </p:nvSpPr>
          <p:spPr>
            <a:xfrm rot="-5400000">
              <a:off x="2574592" y="3483446"/>
              <a:ext cx="1556645" cy="98696"/>
            </a:xfrm>
            <a:custGeom>
              <a:avLst/>
              <a:gdLst/>
              <a:ahLst/>
              <a:cxnLst/>
              <a:rect l="l" t="t" r="r" b="b"/>
              <a:pathLst>
                <a:path w="35787" h="2269" extrusionOk="0">
                  <a:moveTo>
                    <a:pt x="16703" y="1"/>
                  </a:moveTo>
                  <a:lnTo>
                    <a:pt x="14806" y="1841"/>
                  </a:lnTo>
                  <a:lnTo>
                    <a:pt x="1" y="1841"/>
                  </a:lnTo>
                  <a:lnTo>
                    <a:pt x="1" y="2083"/>
                  </a:lnTo>
                  <a:lnTo>
                    <a:pt x="14920" y="2083"/>
                  </a:lnTo>
                  <a:lnTo>
                    <a:pt x="16760" y="243"/>
                  </a:lnTo>
                  <a:lnTo>
                    <a:pt x="20810" y="243"/>
                  </a:lnTo>
                  <a:lnTo>
                    <a:pt x="22593" y="2026"/>
                  </a:lnTo>
                  <a:lnTo>
                    <a:pt x="35002" y="2026"/>
                  </a:lnTo>
                  <a:cubicBezTo>
                    <a:pt x="35073" y="2140"/>
                    <a:pt x="35244" y="2269"/>
                    <a:pt x="35358" y="2269"/>
                  </a:cubicBezTo>
                  <a:cubicBezTo>
                    <a:pt x="35601" y="2269"/>
                    <a:pt x="35786" y="2083"/>
                    <a:pt x="35786" y="1912"/>
                  </a:cubicBezTo>
                  <a:cubicBezTo>
                    <a:pt x="35786" y="1670"/>
                    <a:pt x="35601" y="1484"/>
                    <a:pt x="35358" y="1484"/>
                  </a:cubicBezTo>
                  <a:cubicBezTo>
                    <a:pt x="35244" y="1484"/>
                    <a:pt x="35073" y="1613"/>
                    <a:pt x="35002" y="1784"/>
                  </a:cubicBezTo>
                  <a:lnTo>
                    <a:pt x="22650" y="1784"/>
                  </a:lnTo>
                  <a:lnTo>
                    <a:pt x="2092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13"/>
            <p:cNvSpPr/>
            <p:nvPr/>
          </p:nvSpPr>
          <p:spPr>
            <a:xfrm rot="-5400000">
              <a:off x="2516589" y="3511045"/>
              <a:ext cx="1499576" cy="100566"/>
            </a:xfrm>
            <a:custGeom>
              <a:avLst/>
              <a:gdLst/>
              <a:ahLst/>
              <a:cxnLst/>
              <a:rect l="l" t="t" r="r" b="b"/>
              <a:pathLst>
                <a:path w="34475" h="2312" extrusionOk="0">
                  <a:moveTo>
                    <a:pt x="15747" y="1"/>
                  </a:moveTo>
                  <a:lnTo>
                    <a:pt x="13679" y="2012"/>
                  </a:lnTo>
                  <a:lnTo>
                    <a:pt x="1" y="2012"/>
                  </a:lnTo>
                  <a:lnTo>
                    <a:pt x="1" y="2254"/>
                  </a:lnTo>
                  <a:lnTo>
                    <a:pt x="13793" y="2254"/>
                  </a:lnTo>
                  <a:lnTo>
                    <a:pt x="15818" y="229"/>
                  </a:lnTo>
                  <a:lnTo>
                    <a:pt x="22108" y="229"/>
                  </a:lnTo>
                  <a:lnTo>
                    <a:pt x="24019" y="2069"/>
                  </a:lnTo>
                  <a:lnTo>
                    <a:pt x="33761" y="2069"/>
                  </a:lnTo>
                  <a:cubicBezTo>
                    <a:pt x="33818" y="2197"/>
                    <a:pt x="33932" y="2311"/>
                    <a:pt x="34117" y="2311"/>
                  </a:cubicBezTo>
                  <a:cubicBezTo>
                    <a:pt x="34289" y="2311"/>
                    <a:pt x="34474" y="2140"/>
                    <a:pt x="34474" y="1955"/>
                  </a:cubicBezTo>
                  <a:cubicBezTo>
                    <a:pt x="34474" y="1712"/>
                    <a:pt x="34289" y="1541"/>
                    <a:pt x="34117" y="1541"/>
                  </a:cubicBezTo>
                  <a:cubicBezTo>
                    <a:pt x="33932" y="1541"/>
                    <a:pt x="33761" y="1655"/>
                    <a:pt x="33761" y="1841"/>
                  </a:cubicBezTo>
                  <a:lnTo>
                    <a:pt x="24076" y="1841"/>
                  </a:lnTo>
                  <a:lnTo>
                    <a:pt x="222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13"/>
            <p:cNvSpPr/>
            <p:nvPr/>
          </p:nvSpPr>
          <p:spPr>
            <a:xfrm rot="-5400000">
              <a:off x="2595407" y="3628314"/>
              <a:ext cx="1251380" cy="114224"/>
            </a:xfrm>
            <a:custGeom>
              <a:avLst/>
              <a:gdLst/>
              <a:ahLst/>
              <a:cxnLst/>
              <a:rect l="l" t="t" r="r" b="b"/>
              <a:pathLst>
                <a:path w="28769" h="2626" extrusionOk="0">
                  <a:moveTo>
                    <a:pt x="15519" y="1"/>
                  </a:moveTo>
                  <a:lnTo>
                    <a:pt x="13137" y="2383"/>
                  </a:lnTo>
                  <a:lnTo>
                    <a:pt x="1" y="2383"/>
                  </a:lnTo>
                  <a:lnTo>
                    <a:pt x="1" y="2625"/>
                  </a:lnTo>
                  <a:lnTo>
                    <a:pt x="13251" y="2625"/>
                  </a:lnTo>
                  <a:lnTo>
                    <a:pt x="15633" y="243"/>
                  </a:lnTo>
                  <a:lnTo>
                    <a:pt x="22707" y="243"/>
                  </a:lnTo>
                  <a:lnTo>
                    <a:pt x="24547" y="2083"/>
                  </a:lnTo>
                  <a:lnTo>
                    <a:pt x="28056" y="2083"/>
                  </a:lnTo>
                  <a:cubicBezTo>
                    <a:pt x="28056" y="2268"/>
                    <a:pt x="28227" y="2383"/>
                    <a:pt x="28412" y="2383"/>
                  </a:cubicBezTo>
                  <a:cubicBezTo>
                    <a:pt x="28583" y="2383"/>
                    <a:pt x="28769" y="2197"/>
                    <a:pt x="28769" y="1969"/>
                  </a:cubicBezTo>
                  <a:cubicBezTo>
                    <a:pt x="28769" y="1784"/>
                    <a:pt x="28583" y="1612"/>
                    <a:pt x="28412" y="1612"/>
                  </a:cubicBezTo>
                  <a:cubicBezTo>
                    <a:pt x="28227" y="1612"/>
                    <a:pt x="28113" y="1726"/>
                    <a:pt x="28056" y="1841"/>
                  </a:cubicBezTo>
                  <a:lnTo>
                    <a:pt x="24661" y="1841"/>
                  </a:lnTo>
                  <a:lnTo>
                    <a:pt x="2282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36" name="Google Shape;336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13"/>
          <p:cNvSpPr txBox="1">
            <a:spLocks noGrp="1"/>
          </p:cNvSpPr>
          <p:nvPr>
            <p:ph type="subTitle" idx="1"/>
          </p:nvPr>
        </p:nvSpPr>
        <p:spPr>
          <a:xfrm>
            <a:off x="2348417" y="3036545"/>
            <a:ext cx="3365200" cy="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2"/>
          </p:nvPr>
        </p:nvSpPr>
        <p:spPr>
          <a:xfrm>
            <a:off x="6478451" y="3036545"/>
            <a:ext cx="3365200" cy="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3"/>
          </p:nvPr>
        </p:nvSpPr>
        <p:spPr>
          <a:xfrm>
            <a:off x="2348417" y="5298112"/>
            <a:ext cx="3365200" cy="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subTitle" idx="4"/>
          </p:nvPr>
        </p:nvSpPr>
        <p:spPr>
          <a:xfrm>
            <a:off x="6478451" y="5298112"/>
            <a:ext cx="3365200" cy="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title" idx="5" hasCustomPrompt="1"/>
          </p:nvPr>
        </p:nvSpPr>
        <p:spPr>
          <a:xfrm>
            <a:off x="3519181" y="1727200"/>
            <a:ext cx="1022800" cy="7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2" name="Google Shape;342;p13"/>
          <p:cNvSpPr txBox="1">
            <a:spLocks noGrp="1"/>
          </p:cNvSpPr>
          <p:nvPr>
            <p:ph type="title" idx="6" hasCustomPrompt="1"/>
          </p:nvPr>
        </p:nvSpPr>
        <p:spPr>
          <a:xfrm>
            <a:off x="3519181" y="4022433"/>
            <a:ext cx="1022800" cy="7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7" hasCustomPrompt="1"/>
          </p:nvPr>
        </p:nvSpPr>
        <p:spPr>
          <a:xfrm>
            <a:off x="7649215" y="1727200"/>
            <a:ext cx="1022800" cy="7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4" name="Google Shape;344;p13"/>
          <p:cNvSpPr txBox="1">
            <a:spLocks noGrp="1"/>
          </p:cNvSpPr>
          <p:nvPr>
            <p:ph type="title" idx="8" hasCustomPrompt="1"/>
          </p:nvPr>
        </p:nvSpPr>
        <p:spPr>
          <a:xfrm>
            <a:off x="7649215" y="4022433"/>
            <a:ext cx="1022800" cy="7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9"/>
          </p:nvPr>
        </p:nvSpPr>
        <p:spPr>
          <a:xfrm>
            <a:off x="2348433" y="2468000"/>
            <a:ext cx="33652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subTitle" idx="13"/>
          </p:nvPr>
        </p:nvSpPr>
        <p:spPr>
          <a:xfrm>
            <a:off x="6478468" y="2468000"/>
            <a:ext cx="33652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subTitle" idx="14"/>
          </p:nvPr>
        </p:nvSpPr>
        <p:spPr>
          <a:xfrm>
            <a:off x="2348433" y="4729567"/>
            <a:ext cx="33652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subTitle" idx="15"/>
          </p:nvPr>
        </p:nvSpPr>
        <p:spPr>
          <a:xfrm>
            <a:off x="6478468" y="4729567"/>
            <a:ext cx="33652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05990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4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1" name="Google Shape;351;p14"/>
          <p:cNvGrpSpPr/>
          <p:nvPr/>
        </p:nvGrpSpPr>
        <p:grpSpPr>
          <a:xfrm>
            <a:off x="8326017" y="4451427"/>
            <a:ext cx="1609153" cy="3386660"/>
            <a:chOff x="1390914" y="2912672"/>
            <a:chExt cx="664463" cy="1398445"/>
          </a:xfrm>
        </p:grpSpPr>
        <p:sp>
          <p:nvSpPr>
            <p:cNvPr id="352" name="Google Shape;352;p14"/>
            <p:cNvSpPr/>
            <p:nvPr/>
          </p:nvSpPr>
          <p:spPr>
            <a:xfrm rot="-5400000">
              <a:off x="1296281" y="3552020"/>
              <a:ext cx="1292963" cy="225230"/>
            </a:xfrm>
            <a:custGeom>
              <a:avLst/>
              <a:gdLst/>
              <a:ahLst/>
              <a:cxnLst/>
              <a:rect l="l" t="t" r="r" b="b"/>
              <a:pathLst>
                <a:path w="29725" h="5178" extrusionOk="0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14"/>
            <p:cNvSpPr/>
            <p:nvPr/>
          </p:nvSpPr>
          <p:spPr>
            <a:xfrm rot="-5400000">
              <a:off x="1295063" y="3592342"/>
              <a:ext cx="1215407" cy="222142"/>
            </a:xfrm>
            <a:custGeom>
              <a:avLst/>
              <a:gdLst/>
              <a:ahLst/>
              <a:cxnLst/>
              <a:rect l="l" t="t" r="r" b="b"/>
              <a:pathLst>
                <a:path w="27942" h="5107" extrusionOk="0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4"/>
            <p:cNvSpPr/>
            <p:nvPr/>
          </p:nvSpPr>
          <p:spPr>
            <a:xfrm rot="-5400000">
              <a:off x="1190518" y="3668963"/>
              <a:ext cx="1163297" cy="121010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4"/>
            <p:cNvSpPr/>
            <p:nvPr/>
          </p:nvSpPr>
          <p:spPr>
            <a:xfrm rot="-5400000">
              <a:off x="1172533" y="3722921"/>
              <a:ext cx="1034240" cy="142150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4"/>
            <p:cNvSpPr/>
            <p:nvPr/>
          </p:nvSpPr>
          <p:spPr>
            <a:xfrm rot="-5400000">
              <a:off x="137136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14"/>
            <p:cNvSpPr/>
            <p:nvPr/>
          </p:nvSpPr>
          <p:spPr>
            <a:xfrm rot="-5400000">
              <a:off x="1624774" y="4028143"/>
              <a:ext cx="498873" cy="67073"/>
            </a:xfrm>
            <a:custGeom>
              <a:avLst/>
              <a:gdLst/>
              <a:ahLst/>
              <a:cxnLst/>
              <a:rect l="l" t="t" r="r" b="b"/>
              <a:pathLst>
                <a:path w="11469" h="1542" extrusionOk="0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1622294" y="3989082"/>
              <a:ext cx="540413" cy="103655"/>
            </a:xfrm>
            <a:custGeom>
              <a:avLst/>
              <a:gdLst/>
              <a:ahLst/>
              <a:cxnLst/>
              <a:rect l="l" t="t" r="r" b="b"/>
              <a:pathLst>
                <a:path w="12424" h="2383" extrusionOk="0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1618271" y="3949043"/>
              <a:ext cx="584476" cy="139670"/>
            </a:xfrm>
            <a:custGeom>
              <a:avLst/>
              <a:gdLst/>
              <a:ahLst/>
              <a:cxnLst/>
              <a:rect l="l" t="t" r="r" b="b"/>
              <a:pathLst>
                <a:path w="13437" h="3211" extrusionOk="0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133662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4"/>
            <p:cNvSpPr/>
            <p:nvPr/>
          </p:nvSpPr>
          <p:spPr>
            <a:xfrm rot="-5400000">
              <a:off x="1071705" y="3588601"/>
              <a:ext cx="1315930" cy="129101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14"/>
            <p:cNvSpPr/>
            <p:nvPr/>
          </p:nvSpPr>
          <p:spPr>
            <a:xfrm rot="-5400000">
              <a:off x="1008135" y="3602585"/>
              <a:ext cx="1253859" cy="163203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91135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86233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86885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6" name="Google Shape;366;p14"/>
          <p:cNvGrpSpPr/>
          <p:nvPr/>
        </p:nvGrpSpPr>
        <p:grpSpPr>
          <a:xfrm rot="-5400000">
            <a:off x="11011142" y="841404"/>
            <a:ext cx="1028775" cy="3340881"/>
            <a:chOff x="6278982" y="2751992"/>
            <a:chExt cx="478381" cy="1553513"/>
          </a:xfrm>
        </p:grpSpPr>
        <p:sp>
          <p:nvSpPr>
            <p:cNvPr id="367" name="Google Shape;367;p14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14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14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14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14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14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14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14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14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76" name="Google Shape;376;p14"/>
          <p:cNvGrpSpPr/>
          <p:nvPr/>
        </p:nvGrpSpPr>
        <p:grpSpPr>
          <a:xfrm rot="-5400000">
            <a:off x="11227037" y="-169138"/>
            <a:ext cx="944683" cy="3084668"/>
            <a:chOff x="6961407" y="2871131"/>
            <a:chExt cx="439278" cy="1434374"/>
          </a:xfrm>
        </p:grpSpPr>
        <p:sp>
          <p:nvSpPr>
            <p:cNvPr id="377" name="Google Shape;377;p14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14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14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14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14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14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14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4" name="Google Shape;384;p14"/>
          <p:cNvGrpSpPr/>
          <p:nvPr/>
        </p:nvGrpSpPr>
        <p:grpSpPr>
          <a:xfrm rot="10800000">
            <a:off x="585134" y="-4"/>
            <a:ext cx="365829" cy="4430855"/>
            <a:chOff x="9" y="2835115"/>
            <a:chExt cx="134668" cy="1631069"/>
          </a:xfrm>
        </p:grpSpPr>
        <p:sp>
          <p:nvSpPr>
            <p:cNvPr id="385" name="Google Shape;385;p14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14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14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14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89" name="Google Shape;389;p14"/>
          <p:cNvSpPr txBox="1">
            <a:spLocks noGrp="1"/>
          </p:cNvSpPr>
          <p:nvPr>
            <p:ph type="title"/>
          </p:nvPr>
        </p:nvSpPr>
        <p:spPr>
          <a:xfrm>
            <a:off x="1417484" y="4458400"/>
            <a:ext cx="64420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390" name="Google Shape;390;p14"/>
          <p:cNvSpPr txBox="1">
            <a:spLocks noGrp="1"/>
          </p:cNvSpPr>
          <p:nvPr>
            <p:ph type="subTitle" idx="1"/>
          </p:nvPr>
        </p:nvSpPr>
        <p:spPr>
          <a:xfrm>
            <a:off x="1417500" y="1790467"/>
            <a:ext cx="7298800" cy="242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37926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5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3" name="Google Shape;393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15"/>
          <p:cNvSpPr txBox="1">
            <a:spLocks noGrp="1"/>
          </p:cNvSpPr>
          <p:nvPr>
            <p:ph type="subTitle" idx="1"/>
          </p:nvPr>
        </p:nvSpPr>
        <p:spPr>
          <a:xfrm>
            <a:off x="6502281" y="2287733"/>
            <a:ext cx="42256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15"/>
          <p:cNvSpPr txBox="1">
            <a:spLocks noGrp="1"/>
          </p:cNvSpPr>
          <p:nvPr>
            <p:ph type="subTitle" idx="2"/>
          </p:nvPr>
        </p:nvSpPr>
        <p:spPr>
          <a:xfrm>
            <a:off x="1464133" y="2287733"/>
            <a:ext cx="42256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6" name="Google Shape;396;p15"/>
          <p:cNvGrpSpPr/>
          <p:nvPr/>
        </p:nvGrpSpPr>
        <p:grpSpPr>
          <a:xfrm>
            <a:off x="960021" y="5367265"/>
            <a:ext cx="1609153" cy="3386660"/>
            <a:chOff x="1390914" y="2912672"/>
            <a:chExt cx="664463" cy="1398445"/>
          </a:xfrm>
        </p:grpSpPr>
        <p:sp>
          <p:nvSpPr>
            <p:cNvPr id="397" name="Google Shape;397;p15"/>
            <p:cNvSpPr/>
            <p:nvPr/>
          </p:nvSpPr>
          <p:spPr>
            <a:xfrm rot="-5400000">
              <a:off x="1296281" y="3552020"/>
              <a:ext cx="1292963" cy="225230"/>
            </a:xfrm>
            <a:custGeom>
              <a:avLst/>
              <a:gdLst/>
              <a:ahLst/>
              <a:cxnLst/>
              <a:rect l="l" t="t" r="r" b="b"/>
              <a:pathLst>
                <a:path w="29725" h="5178" extrusionOk="0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1295063" y="3592342"/>
              <a:ext cx="1215407" cy="222142"/>
            </a:xfrm>
            <a:custGeom>
              <a:avLst/>
              <a:gdLst/>
              <a:ahLst/>
              <a:cxnLst/>
              <a:rect l="l" t="t" r="r" b="b"/>
              <a:pathLst>
                <a:path w="27942" h="5107" extrusionOk="0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1190518" y="3668963"/>
              <a:ext cx="1163297" cy="121010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15"/>
            <p:cNvSpPr/>
            <p:nvPr/>
          </p:nvSpPr>
          <p:spPr>
            <a:xfrm rot="-5400000">
              <a:off x="1172533" y="3722921"/>
              <a:ext cx="1034240" cy="142150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15"/>
            <p:cNvSpPr/>
            <p:nvPr/>
          </p:nvSpPr>
          <p:spPr>
            <a:xfrm rot="-5400000">
              <a:off x="137136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15"/>
            <p:cNvSpPr/>
            <p:nvPr/>
          </p:nvSpPr>
          <p:spPr>
            <a:xfrm rot="-5400000">
              <a:off x="1624774" y="4028143"/>
              <a:ext cx="498873" cy="67073"/>
            </a:xfrm>
            <a:custGeom>
              <a:avLst/>
              <a:gdLst/>
              <a:ahLst/>
              <a:cxnLst/>
              <a:rect l="l" t="t" r="r" b="b"/>
              <a:pathLst>
                <a:path w="11469" h="1542" extrusionOk="0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15"/>
            <p:cNvSpPr/>
            <p:nvPr/>
          </p:nvSpPr>
          <p:spPr>
            <a:xfrm rot="-5400000">
              <a:off x="1622294" y="3989082"/>
              <a:ext cx="540413" cy="103655"/>
            </a:xfrm>
            <a:custGeom>
              <a:avLst/>
              <a:gdLst/>
              <a:ahLst/>
              <a:cxnLst/>
              <a:rect l="l" t="t" r="r" b="b"/>
              <a:pathLst>
                <a:path w="12424" h="2383" extrusionOk="0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15"/>
            <p:cNvSpPr/>
            <p:nvPr/>
          </p:nvSpPr>
          <p:spPr>
            <a:xfrm rot="-5400000">
              <a:off x="1618271" y="3949043"/>
              <a:ext cx="584476" cy="139670"/>
            </a:xfrm>
            <a:custGeom>
              <a:avLst/>
              <a:gdLst/>
              <a:ahLst/>
              <a:cxnLst/>
              <a:rect l="l" t="t" r="r" b="b"/>
              <a:pathLst>
                <a:path w="13437" h="3211" extrusionOk="0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15"/>
            <p:cNvSpPr/>
            <p:nvPr/>
          </p:nvSpPr>
          <p:spPr>
            <a:xfrm rot="-5400000">
              <a:off x="133662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1071705" y="3588601"/>
              <a:ext cx="1315930" cy="129101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1008135" y="3602585"/>
              <a:ext cx="1253859" cy="163203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91135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15"/>
            <p:cNvSpPr/>
            <p:nvPr/>
          </p:nvSpPr>
          <p:spPr>
            <a:xfrm rot="-5400000">
              <a:off x="86233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15"/>
            <p:cNvSpPr/>
            <p:nvPr/>
          </p:nvSpPr>
          <p:spPr>
            <a:xfrm rot="-5400000">
              <a:off x="86885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1" name="Google Shape;411;p15"/>
          <p:cNvGrpSpPr/>
          <p:nvPr/>
        </p:nvGrpSpPr>
        <p:grpSpPr>
          <a:xfrm>
            <a:off x="10064102" y="5227001"/>
            <a:ext cx="1176945" cy="4228073"/>
            <a:chOff x="8623429" y="2586962"/>
            <a:chExt cx="478381" cy="1718543"/>
          </a:xfrm>
        </p:grpSpPr>
        <p:sp>
          <p:nvSpPr>
            <p:cNvPr id="412" name="Google Shape;412;p15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avLst/>
              <a:gdLst/>
              <a:ahLst/>
              <a:cxnLst/>
              <a:rect l="l" t="t" r="r" b="b"/>
              <a:pathLst>
                <a:path w="35116" h="2783" extrusionOk="0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15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avLst/>
              <a:gdLst/>
              <a:ahLst/>
              <a:cxnLst/>
              <a:rect l="l" t="t" r="r" b="b"/>
              <a:pathLst>
                <a:path w="34645" h="3752" extrusionOk="0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15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avLst/>
              <a:gdLst/>
              <a:ahLst/>
              <a:cxnLst/>
              <a:rect l="l" t="t" r="r" b="b"/>
              <a:pathLst>
                <a:path w="36300" h="4094" extrusionOk="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15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avLst/>
              <a:gdLst/>
              <a:ahLst/>
              <a:cxnLst/>
              <a:rect l="l" t="t" r="r" b="b"/>
              <a:pathLst>
                <a:path w="32506" h="4465" extrusionOk="0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15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avLst/>
              <a:gdLst/>
              <a:ahLst/>
              <a:cxnLst/>
              <a:rect l="l" t="t" r="r" b="b"/>
              <a:pathLst>
                <a:path w="10099" h="3153" extrusionOk="0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15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avLst/>
              <a:gdLst/>
              <a:ahLst/>
              <a:cxnLst/>
              <a:rect l="l" t="t" r="r" b="b"/>
              <a:pathLst>
                <a:path w="10983" h="4052" extrusionOk="0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15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avLst/>
              <a:gdLst/>
              <a:ahLst/>
              <a:cxnLst/>
              <a:rect l="l" t="t" r="r" b="b"/>
              <a:pathLst>
                <a:path w="37255" h="2967" extrusionOk="0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15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avLst/>
              <a:gdLst/>
              <a:ahLst/>
              <a:cxnLst/>
              <a:rect l="l" t="t" r="r" b="b"/>
              <a:pathLst>
                <a:path w="39509" h="3452" extrusionOk="0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15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avLst/>
              <a:gdLst/>
              <a:ahLst/>
              <a:cxnLst/>
              <a:rect l="l" t="t" r="r" b="b"/>
              <a:pathLst>
                <a:path w="30594" h="4636" extrusionOk="0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15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avLst/>
              <a:gdLst/>
              <a:ahLst/>
              <a:cxnLst/>
              <a:rect l="l" t="t" r="r" b="b"/>
              <a:pathLst>
                <a:path w="5293" h="2140" extrusionOk="0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15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avLst/>
              <a:gdLst/>
              <a:ahLst/>
              <a:cxnLst/>
              <a:rect l="l" t="t" r="r" b="b"/>
              <a:pathLst>
                <a:path w="4522" h="1242" extrusionOk="0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23" name="Google Shape;423;p15"/>
          <p:cNvGrpSpPr/>
          <p:nvPr/>
        </p:nvGrpSpPr>
        <p:grpSpPr>
          <a:xfrm>
            <a:off x="2514255" y="5367290"/>
            <a:ext cx="1028775" cy="3340881"/>
            <a:chOff x="6278982" y="2751992"/>
            <a:chExt cx="478381" cy="1553513"/>
          </a:xfrm>
        </p:grpSpPr>
        <p:sp>
          <p:nvSpPr>
            <p:cNvPr id="424" name="Google Shape;424;p15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5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5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5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15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15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15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15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15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3" name="Google Shape;433;p15"/>
          <p:cNvGrpSpPr/>
          <p:nvPr/>
        </p:nvGrpSpPr>
        <p:grpSpPr>
          <a:xfrm>
            <a:off x="3694949" y="5669246"/>
            <a:ext cx="944683" cy="3084668"/>
            <a:chOff x="6961407" y="2871131"/>
            <a:chExt cx="439278" cy="1434374"/>
          </a:xfrm>
        </p:grpSpPr>
        <p:sp>
          <p:nvSpPr>
            <p:cNvPr id="434" name="Google Shape;434;p15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15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15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15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15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15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15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1" name="Google Shape;441;p15"/>
          <p:cNvGrpSpPr/>
          <p:nvPr/>
        </p:nvGrpSpPr>
        <p:grpSpPr>
          <a:xfrm>
            <a:off x="9152935" y="5227005"/>
            <a:ext cx="844688" cy="2956608"/>
            <a:chOff x="7780935" y="2930680"/>
            <a:chExt cx="392780" cy="1374825"/>
          </a:xfrm>
        </p:grpSpPr>
        <p:sp>
          <p:nvSpPr>
            <p:cNvPr id="442" name="Google Shape;442;p15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avLst/>
              <a:gdLst/>
              <a:ahLst/>
              <a:cxnLst/>
              <a:rect l="l" t="t" r="r" b="b"/>
              <a:pathLst>
                <a:path w="10341" h="3795" extrusionOk="0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15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avLst/>
              <a:gdLst/>
              <a:ahLst/>
              <a:cxnLst/>
              <a:rect l="l" t="t" r="r" b="b"/>
              <a:pathLst>
                <a:path w="11468" h="4694" extrusionOk="0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15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avLst/>
              <a:gdLst/>
              <a:ahLst/>
              <a:cxnLst/>
              <a:rect l="l" t="t" r="r" b="b"/>
              <a:pathLst>
                <a:path w="29111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15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avLst/>
              <a:gdLst/>
              <a:ahLst/>
              <a:cxnLst/>
              <a:rect l="l" t="t" r="r" b="b"/>
              <a:pathLst>
                <a:path w="31607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15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avLst/>
              <a:gdLst/>
              <a:ahLst/>
              <a:cxnLst/>
              <a:rect l="l" t="t" r="r" b="b"/>
              <a:pathLst>
                <a:path w="26316" h="4993" extrusionOk="0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15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avLst/>
              <a:gdLst/>
              <a:ahLst/>
              <a:cxnLst/>
              <a:rect l="l" t="t" r="r" b="b"/>
              <a:pathLst>
                <a:path w="28812" h="4694" extrusionOk="0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8" name="Google Shape;448;p15"/>
          <p:cNvGrpSpPr/>
          <p:nvPr/>
        </p:nvGrpSpPr>
        <p:grpSpPr>
          <a:xfrm>
            <a:off x="8437781" y="5226959"/>
            <a:ext cx="585081" cy="2956685"/>
            <a:chOff x="1015564" y="2912672"/>
            <a:chExt cx="276730" cy="1398445"/>
          </a:xfrm>
        </p:grpSpPr>
        <p:sp>
          <p:nvSpPr>
            <p:cNvPr id="449" name="Google Shape;449;p15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15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15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15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15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478609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6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6" name="Google Shape;456;p16"/>
          <p:cNvSpPr txBox="1">
            <a:spLocks noGrp="1"/>
          </p:cNvSpPr>
          <p:nvPr>
            <p:ph type="title"/>
          </p:nvPr>
        </p:nvSpPr>
        <p:spPr>
          <a:xfrm>
            <a:off x="960000" y="2262267"/>
            <a:ext cx="3451200" cy="8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16"/>
          <p:cNvSpPr txBox="1">
            <a:spLocks noGrp="1"/>
          </p:cNvSpPr>
          <p:nvPr>
            <p:ph type="subTitle" idx="1"/>
          </p:nvPr>
        </p:nvSpPr>
        <p:spPr>
          <a:xfrm>
            <a:off x="960000" y="3038060"/>
            <a:ext cx="3451200" cy="1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3602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7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61" name="Google Shape;461;p17"/>
          <p:cNvGrpSpPr/>
          <p:nvPr/>
        </p:nvGrpSpPr>
        <p:grpSpPr>
          <a:xfrm>
            <a:off x="155920" y="4198140"/>
            <a:ext cx="731149" cy="3175035"/>
            <a:chOff x="4792514" y="2979701"/>
            <a:chExt cx="305307" cy="1325804"/>
          </a:xfrm>
        </p:grpSpPr>
        <p:sp>
          <p:nvSpPr>
            <p:cNvPr id="462" name="Google Shape;462;p17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17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17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17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17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7" name="Google Shape;467;p17"/>
          <p:cNvGrpSpPr/>
          <p:nvPr/>
        </p:nvGrpSpPr>
        <p:grpSpPr>
          <a:xfrm rot="10800000">
            <a:off x="11107064" y="-1942024"/>
            <a:ext cx="1026777" cy="3863064"/>
            <a:chOff x="4164677" y="2702970"/>
            <a:chExt cx="428753" cy="1613105"/>
          </a:xfrm>
        </p:grpSpPr>
        <p:sp>
          <p:nvSpPr>
            <p:cNvPr id="468" name="Google Shape;468;p17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17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17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17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17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17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17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17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17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736455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8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9" name="Google Shape;479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80" name="Google Shape;480;p18"/>
          <p:cNvGrpSpPr/>
          <p:nvPr/>
        </p:nvGrpSpPr>
        <p:grpSpPr>
          <a:xfrm rot="10800000">
            <a:off x="423934" y="-702689"/>
            <a:ext cx="322503" cy="3906084"/>
            <a:chOff x="9" y="2835115"/>
            <a:chExt cx="134668" cy="1631069"/>
          </a:xfrm>
        </p:grpSpPr>
        <p:sp>
          <p:nvSpPr>
            <p:cNvPr id="481" name="Google Shape;481;p18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18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18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18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5" name="Google Shape;485;p18"/>
          <p:cNvGrpSpPr/>
          <p:nvPr/>
        </p:nvGrpSpPr>
        <p:grpSpPr>
          <a:xfrm>
            <a:off x="11370262" y="4007757"/>
            <a:ext cx="650940" cy="3175035"/>
            <a:chOff x="4826006" y="2979701"/>
            <a:chExt cx="271814" cy="1325804"/>
          </a:xfrm>
        </p:grpSpPr>
        <p:sp>
          <p:nvSpPr>
            <p:cNvPr id="486" name="Google Shape;486;p18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18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18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18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160523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9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2" name="Google Shape;492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19"/>
          <p:cNvGrpSpPr/>
          <p:nvPr/>
        </p:nvGrpSpPr>
        <p:grpSpPr>
          <a:xfrm rot="-5400000">
            <a:off x="10798428" y="4616689"/>
            <a:ext cx="885217" cy="3399516"/>
            <a:chOff x="2474121" y="2891575"/>
            <a:chExt cx="369642" cy="1419541"/>
          </a:xfrm>
        </p:grpSpPr>
        <p:sp>
          <p:nvSpPr>
            <p:cNvPr id="494" name="Google Shape;494;p19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avLst/>
              <a:gdLst/>
              <a:ahLst/>
              <a:cxnLst/>
              <a:rect l="l" t="t" r="r" b="b"/>
              <a:pathLst>
                <a:path w="32635" h="3039" extrusionOk="0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19"/>
            <p:cNvSpPr/>
            <p:nvPr/>
          </p:nvSpPr>
          <p:spPr>
            <a:xfrm rot="-5400000">
              <a:off x="2498458" y="3965811"/>
              <a:ext cx="504441" cy="186169"/>
            </a:xfrm>
            <a:custGeom>
              <a:avLst/>
              <a:gdLst/>
              <a:ahLst/>
              <a:cxnLst/>
              <a:rect l="l" t="t" r="r" b="b"/>
              <a:pathLst>
                <a:path w="11597" h="4280" extrusionOk="0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19"/>
            <p:cNvSpPr/>
            <p:nvPr/>
          </p:nvSpPr>
          <p:spPr>
            <a:xfrm rot="-5400000">
              <a:off x="2542499" y="4009852"/>
              <a:ext cx="452331" cy="150197"/>
            </a:xfrm>
            <a:custGeom>
              <a:avLst/>
              <a:gdLst/>
              <a:ahLst/>
              <a:cxnLst/>
              <a:rect l="l" t="t" r="r" b="b"/>
              <a:pathLst>
                <a:path w="10399" h="34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19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avLst/>
              <a:gdLst/>
              <a:ahLst/>
              <a:cxnLst/>
              <a:rect l="l" t="t" r="r" b="b"/>
              <a:pathLst>
                <a:path w="27871" h="2925" extrusionOk="0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19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avLst/>
              <a:gdLst/>
              <a:ahLst/>
              <a:cxnLst/>
              <a:rect l="l" t="t" r="r" b="b"/>
              <a:pathLst>
                <a:path w="25375" h="771" extrusionOk="0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19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avLst/>
              <a:gdLst/>
              <a:ahLst/>
              <a:cxnLst/>
              <a:rect l="l" t="t" r="r" b="b"/>
              <a:pathLst>
                <a:path w="21638" h="771" extrusionOk="0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0" name="Google Shape;500;p19"/>
          <p:cNvGrpSpPr/>
          <p:nvPr/>
        </p:nvGrpSpPr>
        <p:grpSpPr>
          <a:xfrm rot="5400000">
            <a:off x="501885" y="-1101691"/>
            <a:ext cx="662713" cy="3348995"/>
            <a:chOff x="1015564" y="2912672"/>
            <a:chExt cx="276730" cy="1398445"/>
          </a:xfrm>
        </p:grpSpPr>
        <p:sp>
          <p:nvSpPr>
            <p:cNvPr id="501" name="Google Shape;501;p19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19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19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19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19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4756595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0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8" name="Google Shape;508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09" name="Google Shape;509;p20"/>
          <p:cNvGrpSpPr/>
          <p:nvPr/>
        </p:nvGrpSpPr>
        <p:grpSpPr>
          <a:xfrm rot="5400000">
            <a:off x="73631" y="5057409"/>
            <a:ext cx="829072" cy="2600951"/>
            <a:chOff x="5492946" y="3186271"/>
            <a:chExt cx="356764" cy="1119234"/>
          </a:xfrm>
        </p:grpSpPr>
        <p:sp>
          <p:nvSpPr>
            <p:cNvPr id="510" name="Google Shape;510;p20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0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0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0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0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0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6" name="Google Shape;516;p20"/>
          <p:cNvGrpSpPr/>
          <p:nvPr/>
        </p:nvGrpSpPr>
        <p:grpSpPr>
          <a:xfrm rot="-5400000">
            <a:off x="11050731" y="-1798731"/>
            <a:ext cx="863728" cy="3819187"/>
            <a:chOff x="4128096" y="2702970"/>
            <a:chExt cx="364812" cy="1613105"/>
          </a:xfrm>
        </p:grpSpPr>
        <p:sp>
          <p:nvSpPr>
            <p:cNvPr id="517" name="Google Shape;517;p20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0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0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0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0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75305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7"/>
          <p:cNvSpPr txBox="1">
            <a:spLocks noGrp="1"/>
          </p:cNvSpPr>
          <p:nvPr>
            <p:ph type="subTitle" idx="1"/>
          </p:nvPr>
        </p:nvSpPr>
        <p:spPr>
          <a:xfrm>
            <a:off x="950833" y="1684500"/>
            <a:ext cx="10290400" cy="5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93639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1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" name="Google Shape;524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21"/>
          <p:cNvSpPr txBox="1">
            <a:spLocks noGrp="1"/>
          </p:cNvSpPr>
          <p:nvPr>
            <p:ph type="body" idx="1"/>
          </p:nvPr>
        </p:nvSpPr>
        <p:spPr>
          <a:xfrm>
            <a:off x="960000" y="1621001"/>
            <a:ext cx="102720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67"/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31119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28" name="Google Shape;528;p22"/>
          <p:cNvGrpSpPr/>
          <p:nvPr/>
        </p:nvGrpSpPr>
        <p:grpSpPr>
          <a:xfrm>
            <a:off x="8385239" y="4218381"/>
            <a:ext cx="1603255" cy="3441451"/>
            <a:chOff x="5452016" y="2824589"/>
            <a:chExt cx="689908" cy="1480916"/>
          </a:xfrm>
        </p:grpSpPr>
        <p:sp>
          <p:nvSpPr>
            <p:cNvPr id="529" name="Google Shape;529;p22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2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2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2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2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2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2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2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2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2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2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2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2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2" name="Google Shape;542;p22"/>
          <p:cNvGrpSpPr/>
          <p:nvPr/>
        </p:nvGrpSpPr>
        <p:grpSpPr>
          <a:xfrm>
            <a:off x="9411901" y="1512569"/>
            <a:ext cx="4223388" cy="2289448"/>
            <a:chOff x="6561538" y="1197527"/>
            <a:chExt cx="3167541" cy="1717086"/>
          </a:xfrm>
        </p:grpSpPr>
        <p:grpSp>
          <p:nvGrpSpPr>
            <p:cNvPr id="543" name="Google Shape;543;p22"/>
            <p:cNvGrpSpPr/>
            <p:nvPr/>
          </p:nvGrpSpPr>
          <p:grpSpPr>
            <a:xfrm rot="-5400000">
              <a:off x="7662615" y="964074"/>
              <a:ext cx="849462" cy="3051616"/>
              <a:chOff x="8623429" y="2586962"/>
              <a:chExt cx="478381" cy="1718543"/>
            </a:xfrm>
          </p:grpSpPr>
          <p:sp>
            <p:nvSpPr>
              <p:cNvPr id="544" name="Google Shape;544;p22"/>
              <p:cNvSpPr/>
              <p:nvPr/>
            </p:nvSpPr>
            <p:spPr>
              <a:xfrm rot="-5400000">
                <a:off x="8267028" y="3481249"/>
                <a:ext cx="1527458" cy="121054"/>
              </a:xfrm>
              <a:custGeom>
                <a:avLst/>
                <a:gdLst/>
                <a:ahLst/>
                <a:cxnLst/>
                <a:rect l="l" t="t" r="r" b="b"/>
                <a:pathLst>
                  <a:path w="35116" h="2783" extrusionOk="0">
                    <a:moveTo>
                      <a:pt x="18185" y="1"/>
                    </a:moveTo>
                    <a:lnTo>
                      <a:pt x="15917" y="2254"/>
                    </a:lnTo>
                    <a:lnTo>
                      <a:pt x="0" y="2254"/>
                    </a:lnTo>
                    <a:lnTo>
                      <a:pt x="0" y="2497"/>
                    </a:lnTo>
                    <a:lnTo>
                      <a:pt x="16046" y="2497"/>
                    </a:lnTo>
                    <a:lnTo>
                      <a:pt x="18299" y="229"/>
                    </a:lnTo>
                    <a:lnTo>
                      <a:pt x="22878" y="229"/>
                    </a:lnTo>
                    <a:lnTo>
                      <a:pt x="25131" y="2497"/>
                    </a:lnTo>
                    <a:lnTo>
                      <a:pt x="34402" y="2497"/>
                    </a:lnTo>
                    <a:cubicBezTo>
                      <a:pt x="34459" y="2668"/>
                      <a:pt x="34588" y="2782"/>
                      <a:pt x="34759" y="2782"/>
                    </a:cubicBezTo>
                    <a:cubicBezTo>
                      <a:pt x="35001" y="2782"/>
                      <a:pt x="35115" y="2611"/>
                      <a:pt x="35115" y="2368"/>
                    </a:cubicBezTo>
                    <a:cubicBezTo>
                      <a:pt x="35115" y="2197"/>
                      <a:pt x="35001" y="2012"/>
                      <a:pt x="34759" y="2012"/>
                    </a:cubicBezTo>
                    <a:cubicBezTo>
                      <a:pt x="34588" y="2012"/>
                      <a:pt x="34459" y="2140"/>
                      <a:pt x="34402" y="2254"/>
                    </a:cubicBezTo>
                    <a:lnTo>
                      <a:pt x="25245" y="2254"/>
                    </a:lnTo>
                    <a:lnTo>
                      <a:pt x="229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5" name="Google Shape;545;p22"/>
              <p:cNvSpPr/>
              <p:nvPr/>
            </p:nvSpPr>
            <p:spPr>
              <a:xfrm rot="-5400000">
                <a:off x="8122184" y="3470418"/>
                <a:ext cx="1506971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34645" h="3752" extrusionOk="0">
                    <a:moveTo>
                      <a:pt x="14135" y="0"/>
                    </a:moveTo>
                    <a:lnTo>
                      <a:pt x="14135" y="3509"/>
                    </a:lnTo>
                    <a:lnTo>
                      <a:pt x="0" y="3509"/>
                    </a:lnTo>
                    <a:lnTo>
                      <a:pt x="0" y="3751"/>
                    </a:lnTo>
                    <a:lnTo>
                      <a:pt x="14377" y="3751"/>
                    </a:lnTo>
                    <a:lnTo>
                      <a:pt x="14377" y="243"/>
                    </a:lnTo>
                    <a:lnTo>
                      <a:pt x="24832" y="243"/>
                    </a:lnTo>
                    <a:lnTo>
                      <a:pt x="27684" y="3095"/>
                    </a:lnTo>
                    <a:lnTo>
                      <a:pt x="33874" y="3095"/>
                    </a:lnTo>
                    <a:cubicBezTo>
                      <a:pt x="33931" y="3209"/>
                      <a:pt x="34103" y="3338"/>
                      <a:pt x="34231" y="3338"/>
                    </a:cubicBezTo>
                    <a:cubicBezTo>
                      <a:pt x="34459" y="3338"/>
                      <a:pt x="34645" y="3152"/>
                      <a:pt x="34645" y="2910"/>
                    </a:cubicBezTo>
                    <a:cubicBezTo>
                      <a:pt x="34645" y="2739"/>
                      <a:pt x="34459" y="2553"/>
                      <a:pt x="34231" y="2553"/>
                    </a:cubicBezTo>
                    <a:cubicBezTo>
                      <a:pt x="34046" y="2553"/>
                      <a:pt x="33931" y="2682"/>
                      <a:pt x="33874" y="2853"/>
                    </a:cubicBezTo>
                    <a:lnTo>
                      <a:pt x="27741" y="2853"/>
                    </a:lnTo>
                    <a:lnTo>
                      <a:pt x="249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6" name="Google Shape;546;p22"/>
              <p:cNvSpPr/>
              <p:nvPr/>
            </p:nvSpPr>
            <p:spPr>
              <a:xfrm rot="-5400000">
                <a:off x="8039648" y="3426986"/>
                <a:ext cx="1578959" cy="178079"/>
              </a:xfrm>
              <a:custGeom>
                <a:avLst/>
                <a:gdLst/>
                <a:ahLst/>
                <a:cxnLst/>
                <a:rect l="l" t="t" r="r" b="b"/>
                <a:pathLst>
                  <a:path w="36300" h="4094" extrusionOk="0">
                    <a:moveTo>
                      <a:pt x="13193" y="0"/>
                    </a:moveTo>
                    <a:lnTo>
                      <a:pt x="13193" y="3866"/>
                    </a:lnTo>
                    <a:lnTo>
                      <a:pt x="0" y="3866"/>
                    </a:lnTo>
                    <a:lnTo>
                      <a:pt x="0" y="4094"/>
                    </a:lnTo>
                    <a:lnTo>
                      <a:pt x="13421" y="4094"/>
                    </a:lnTo>
                    <a:lnTo>
                      <a:pt x="13421" y="228"/>
                    </a:lnTo>
                    <a:lnTo>
                      <a:pt x="25488" y="228"/>
                    </a:lnTo>
                    <a:lnTo>
                      <a:pt x="28397" y="3152"/>
                    </a:lnTo>
                    <a:lnTo>
                      <a:pt x="35586" y="3152"/>
                    </a:lnTo>
                    <a:cubicBezTo>
                      <a:pt x="35657" y="3266"/>
                      <a:pt x="35771" y="3381"/>
                      <a:pt x="35942" y="3381"/>
                    </a:cubicBezTo>
                    <a:cubicBezTo>
                      <a:pt x="36185" y="3381"/>
                      <a:pt x="36299" y="3266"/>
                      <a:pt x="36299" y="3024"/>
                    </a:cubicBezTo>
                    <a:cubicBezTo>
                      <a:pt x="36299" y="2853"/>
                      <a:pt x="36185" y="2667"/>
                      <a:pt x="35942" y="2667"/>
                    </a:cubicBezTo>
                    <a:cubicBezTo>
                      <a:pt x="35771" y="2667"/>
                      <a:pt x="35657" y="2724"/>
                      <a:pt x="35586" y="2910"/>
                    </a:cubicBezTo>
                    <a:lnTo>
                      <a:pt x="28454" y="2910"/>
                    </a:lnTo>
                    <a:lnTo>
                      <a:pt x="2560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7" name="Google Shape;547;p22"/>
              <p:cNvSpPr/>
              <p:nvPr/>
            </p:nvSpPr>
            <p:spPr>
              <a:xfrm rot="-5400000">
                <a:off x="8073163" y="3501432"/>
                <a:ext cx="1413930" cy="194216"/>
              </a:xfrm>
              <a:custGeom>
                <a:avLst/>
                <a:gdLst/>
                <a:ahLst/>
                <a:cxnLst/>
                <a:rect l="l" t="t" r="r" b="b"/>
                <a:pathLst>
                  <a:path w="32506" h="4465" extrusionOk="0">
                    <a:moveTo>
                      <a:pt x="12238" y="0"/>
                    </a:moveTo>
                    <a:lnTo>
                      <a:pt x="12238" y="4222"/>
                    </a:lnTo>
                    <a:lnTo>
                      <a:pt x="0" y="4222"/>
                    </a:lnTo>
                    <a:lnTo>
                      <a:pt x="0" y="4464"/>
                    </a:lnTo>
                    <a:lnTo>
                      <a:pt x="12480" y="4464"/>
                    </a:lnTo>
                    <a:lnTo>
                      <a:pt x="12480" y="243"/>
                    </a:lnTo>
                    <a:lnTo>
                      <a:pt x="26258" y="243"/>
                    </a:lnTo>
                    <a:lnTo>
                      <a:pt x="29353" y="3323"/>
                    </a:lnTo>
                    <a:lnTo>
                      <a:pt x="31792" y="3323"/>
                    </a:lnTo>
                    <a:cubicBezTo>
                      <a:pt x="31849" y="3452"/>
                      <a:pt x="31963" y="3566"/>
                      <a:pt x="32149" y="3566"/>
                    </a:cubicBezTo>
                    <a:cubicBezTo>
                      <a:pt x="32377" y="3566"/>
                      <a:pt x="32505" y="3395"/>
                      <a:pt x="32505" y="3209"/>
                    </a:cubicBezTo>
                    <a:cubicBezTo>
                      <a:pt x="32505" y="2967"/>
                      <a:pt x="32377" y="2796"/>
                      <a:pt x="32149" y="2796"/>
                    </a:cubicBezTo>
                    <a:cubicBezTo>
                      <a:pt x="31963" y="2796"/>
                      <a:pt x="31849" y="2910"/>
                      <a:pt x="31792" y="3095"/>
                    </a:cubicBezTo>
                    <a:lnTo>
                      <a:pt x="29467" y="3095"/>
                    </a:lnTo>
                    <a:lnTo>
                      <a:pt x="2638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8" name="Google Shape;548;p22"/>
              <p:cNvSpPr/>
              <p:nvPr/>
            </p:nvSpPr>
            <p:spPr>
              <a:xfrm rot="-5400000">
                <a:off x="8472362" y="4017291"/>
                <a:ext cx="439281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099" h="3153" extrusionOk="0">
                    <a:moveTo>
                      <a:pt x="9742" y="1"/>
                    </a:moveTo>
                    <a:cubicBezTo>
                      <a:pt x="9499" y="1"/>
                      <a:pt x="9328" y="186"/>
                      <a:pt x="9328" y="357"/>
                    </a:cubicBezTo>
                    <a:cubicBezTo>
                      <a:pt x="9328" y="543"/>
                      <a:pt x="9442" y="714"/>
                      <a:pt x="9628" y="714"/>
                    </a:cubicBezTo>
                    <a:lnTo>
                      <a:pt x="9628" y="2910"/>
                    </a:lnTo>
                    <a:lnTo>
                      <a:pt x="0" y="2910"/>
                    </a:lnTo>
                    <a:lnTo>
                      <a:pt x="0" y="3153"/>
                    </a:lnTo>
                    <a:lnTo>
                      <a:pt x="9856" y="3153"/>
                    </a:lnTo>
                    <a:lnTo>
                      <a:pt x="9856" y="714"/>
                    </a:lnTo>
                    <a:cubicBezTo>
                      <a:pt x="9984" y="714"/>
                      <a:pt x="10098" y="543"/>
                      <a:pt x="10098" y="357"/>
                    </a:cubicBezTo>
                    <a:cubicBezTo>
                      <a:pt x="10098" y="186"/>
                      <a:pt x="9913" y="1"/>
                      <a:pt x="974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" name="Google Shape;549;p22"/>
              <p:cNvSpPr/>
              <p:nvPr/>
            </p:nvSpPr>
            <p:spPr>
              <a:xfrm rot="-5400000">
                <a:off x="8472688" y="3978513"/>
                <a:ext cx="477733" cy="176252"/>
              </a:xfrm>
              <a:custGeom>
                <a:avLst/>
                <a:gdLst/>
                <a:ahLst/>
                <a:cxnLst/>
                <a:rect l="l" t="t" r="r" b="b"/>
                <a:pathLst>
                  <a:path w="10983" h="4052" extrusionOk="0">
                    <a:moveTo>
                      <a:pt x="10569" y="1"/>
                    </a:moveTo>
                    <a:cubicBezTo>
                      <a:pt x="10398" y="1"/>
                      <a:pt x="10212" y="186"/>
                      <a:pt x="10212" y="357"/>
                    </a:cubicBezTo>
                    <a:cubicBezTo>
                      <a:pt x="10212" y="543"/>
                      <a:pt x="10341" y="714"/>
                      <a:pt x="10455" y="714"/>
                    </a:cubicBezTo>
                    <a:lnTo>
                      <a:pt x="10455" y="3809"/>
                    </a:lnTo>
                    <a:lnTo>
                      <a:pt x="0" y="3809"/>
                    </a:lnTo>
                    <a:lnTo>
                      <a:pt x="0" y="4052"/>
                    </a:lnTo>
                    <a:lnTo>
                      <a:pt x="10697" y="4052"/>
                    </a:lnTo>
                    <a:lnTo>
                      <a:pt x="10697" y="714"/>
                    </a:lnTo>
                    <a:cubicBezTo>
                      <a:pt x="10868" y="714"/>
                      <a:pt x="10983" y="543"/>
                      <a:pt x="10983" y="357"/>
                    </a:cubicBezTo>
                    <a:cubicBezTo>
                      <a:pt x="10983" y="186"/>
                      <a:pt x="10811" y="1"/>
                      <a:pt x="105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0" name="Google Shape;550;p22"/>
              <p:cNvSpPr/>
              <p:nvPr/>
            </p:nvSpPr>
            <p:spPr>
              <a:xfrm rot="-5400000">
                <a:off x="8182970" y="3430727"/>
                <a:ext cx="1620499" cy="129057"/>
              </a:xfrm>
              <a:custGeom>
                <a:avLst/>
                <a:gdLst/>
                <a:ahLst/>
                <a:cxnLst/>
                <a:rect l="l" t="t" r="r" b="b"/>
                <a:pathLst>
                  <a:path w="37255" h="2967" extrusionOk="0">
                    <a:moveTo>
                      <a:pt x="17700" y="0"/>
                    </a:moveTo>
                    <a:lnTo>
                      <a:pt x="15261" y="2382"/>
                    </a:lnTo>
                    <a:lnTo>
                      <a:pt x="0" y="2382"/>
                    </a:lnTo>
                    <a:lnTo>
                      <a:pt x="0" y="2610"/>
                    </a:lnTo>
                    <a:lnTo>
                      <a:pt x="15390" y="2610"/>
                    </a:lnTo>
                    <a:lnTo>
                      <a:pt x="17829" y="243"/>
                    </a:lnTo>
                    <a:lnTo>
                      <a:pt x="23462" y="243"/>
                    </a:lnTo>
                    <a:lnTo>
                      <a:pt x="26030" y="2739"/>
                    </a:lnTo>
                    <a:lnTo>
                      <a:pt x="36484" y="2739"/>
                    </a:lnTo>
                    <a:cubicBezTo>
                      <a:pt x="36542" y="2910"/>
                      <a:pt x="36727" y="2967"/>
                      <a:pt x="36841" y="2967"/>
                    </a:cubicBezTo>
                    <a:cubicBezTo>
                      <a:pt x="37084" y="2967"/>
                      <a:pt x="37255" y="2853"/>
                      <a:pt x="37255" y="2610"/>
                    </a:cubicBezTo>
                    <a:cubicBezTo>
                      <a:pt x="37255" y="2382"/>
                      <a:pt x="37084" y="2254"/>
                      <a:pt x="36841" y="2254"/>
                    </a:cubicBezTo>
                    <a:cubicBezTo>
                      <a:pt x="36727" y="2254"/>
                      <a:pt x="36542" y="2311"/>
                      <a:pt x="36484" y="2496"/>
                    </a:cubicBezTo>
                    <a:lnTo>
                      <a:pt x="26087" y="2496"/>
                    </a:lnTo>
                    <a:lnTo>
                      <a:pt x="235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1" name="Google Shape;551;p22"/>
              <p:cNvSpPr/>
              <p:nvPr/>
            </p:nvSpPr>
            <p:spPr>
              <a:xfrm rot="-5400000">
                <a:off x="8089908" y="3371157"/>
                <a:ext cx="1718543" cy="150153"/>
              </a:xfrm>
              <a:custGeom>
                <a:avLst/>
                <a:gdLst/>
                <a:ahLst/>
                <a:cxnLst/>
                <a:rect l="l" t="t" r="r" b="b"/>
                <a:pathLst>
                  <a:path w="39509" h="3452" extrusionOk="0">
                    <a:moveTo>
                      <a:pt x="17344" y="0"/>
                    </a:moveTo>
                    <a:lnTo>
                      <a:pt x="14620" y="2681"/>
                    </a:lnTo>
                    <a:lnTo>
                      <a:pt x="0" y="2681"/>
                    </a:lnTo>
                    <a:lnTo>
                      <a:pt x="0" y="2924"/>
                    </a:lnTo>
                    <a:lnTo>
                      <a:pt x="14734" y="2924"/>
                    </a:lnTo>
                    <a:lnTo>
                      <a:pt x="17401" y="243"/>
                    </a:lnTo>
                    <a:lnTo>
                      <a:pt x="24062" y="243"/>
                    </a:lnTo>
                    <a:lnTo>
                      <a:pt x="27028" y="3152"/>
                    </a:lnTo>
                    <a:lnTo>
                      <a:pt x="38738" y="3152"/>
                    </a:lnTo>
                    <a:cubicBezTo>
                      <a:pt x="38795" y="3338"/>
                      <a:pt x="38980" y="3452"/>
                      <a:pt x="39095" y="3452"/>
                    </a:cubicBezTo>
                    <a:cubicBezTo>
                      <a:pt x="39337" y="3452"/>
                      <a:pt x="39508" y="3281"/>
                      <a:pt x="39508" y="3038"/>
                    </a:cubicBezTo>
                    <a:cubicBezTo>
                      <a:pt x="39508" y="2853"/>
                      <a:pt x="39337" y="2681"/>
                      <a:pt x="39095" y="2681"/>
                    </a:cubicBezTo>
                    <a:cubicBezTo>
                      <a:pt x="38980" y="2681"/>
                      <a:pt x="38795" y="2796"/>
                      <a:pt x="38738" y="2924"/>
                    </a:cubicBezTo>
                    <a:lnTo>
                      <a:pt x="27157" y="2924"/>
                    </a:lnTo>
                    <a:lnTo>
                      <a:pt x="2417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2" name="Google Shape;552;p22"/>
              <p:cNvSpPr/>
              <p:nvPr/>
            </p:nvSpPr>
            <p:spPr>
              <a:xfrm rot="-5400000">
                <a:off x="8069444" y="3539297"/>
                <a:ext cx="1330763" cy="201654"/>
              </a:xfrm>
              <a:custGeom>
                <a:avLst/>
                <a:gdLst/>
                <a:ahLst/>
                <a:cxnLst/>
                <a:rect l="l" t="t" r="r" b="b"/>
                <a:pathLst>
                  <a:path w="30594" h="4636" extrusionOk="0">
                    <a:moveTo>
                      <a:pt x="11282" y="0"/>
                    </a:moveTo>
                    <a:lnTo>
                      <a:pt x="11282" y="4393"/>
                    </a:lnTo>
                    <a:lnTo>
                      <a:pt x="0" y="4393"/>
                    </a:lnTo>
                    <a:lnTo>
                      <a:pt x="0" y="4636"/>
                    </a:lnTo>
                    <a:lnTo>
                      <a:pt x="11524" y="4636"/>
                    </a:lnTo>
                    <a:lnTo>
                      <a:pt x="11524" y="243"/>
                    </a:lnTo>
                    <a:lnTo>
                      <a:pt x="26914" y="243"/>
                    </a:lnTo>
                    <a:lnTo>
                      <a:pt x="29881" y="3152"/>
                    </a:lnTo>
                    <a:cubicBezTo>
                      <a:pt x="29824" y="3209"/>
                      <a:pt x="29824" y="3267"/>
                      <a:pt x="29824" y="3324"/>
                    </a:cubicBezTo>
                    <a:cubicBezTo>
                      <a:pt x="29824" y="3566"/>
                      <a:pt x="30009" y="3737"/>
                      <a:pt x="30180" y="3737"/>
                    </a:cubicBezTo>
                    <a:cubicBezTo>
                      <a:pt x="30423" y="3737"/>
                      <a:pt x="30594" y="3566"/>
                      <a:pt x="30594" y="3324"/>
                    </a:cubicBezTo>
                    <a:cubicBezTo>
                      <a:pt x="30594" y="3152"/>
                      <a:pt x="30423" y="2967"/>
                      <a:pt x="30180" y="2967"/>
                    </a:cubicBezTo>
                    <a:cubicBezTo>
                      <a:pt x="30123" y="2967"/>
                      <a:pt x="30123" y="2967"/>
                      <a:pt x="30066" y="3024"/>
                    </a:cubicBezTo>
                    <a:lnTo>
                      <a:pt x="2702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3" name="Google Shape;553;p22"/>
              <p:cNvSpPr/>
              <p:nvPr/>
            </p:nvSpPr>
            <p:spPr>
              <a:xfrm rot="-5400000">
                <a:off x="8940152" y="3389472"/>
                <a:ext cx="230232" cy="93085"/>
              </a:xfrm>
              <a:custGeom>
                <a:avLst/>
                <a:gdLst/>
                <a:ahLst/>
                <a:cxnLst/>
                <a:rect l="l" t="t" r="r" b="b"/>
                <a:pathLst>
                  <a:path w="5293" h="2140" extrusionOk="0">
                    <a:moveTo>
                      <a:pt x="4879" y="0"/>
                    </a:moveTo>
                    <a:cubicBezTo>
                      <a:pt x="4765" y="0"/>
                      <a:pt x="4579" y="114"/>
                      <a:pt x="4522" y="243"/>
                    </a:cubicBezTo>
                    <a:lnTo>
                      <a:pt x="1912" y="243"/>
                    </a:lnTo>
                    <a:lnTo>
                      <a:pt x="1" y="2140"/>
                    </a:lnTo>
                    <a:lnTo>
                      <a:pt x="357" y="2140"/>
                    </a:lnTo>
                    <a:lnTo>
                      <a:pt x="2026" y="471"/>
                    </a:lnTo>
                    <a:lnTo>
                      <a:pt x="4522" y="471"/>
                    </a:lnTo>
                    <a:cubicBezTo>
                      <a:pt x="4579" y="656"/>
                      <a:pt x="4765" y="770"/>
                      <a:pt x="4879" y="770"/>
                    </a:cubicBezTo>
                    <a:cubicBezTo>
                      <a:pt x="5121" y="770"/>
                      <a:pt x="5292" y="599"/>
                      <a:pt x="5292" y="357"/>
                    </a:cubicBezTo>
                    <a:cubicBezTo>
                      <a:pt x="5292" y="186"/>
                      <a:pt x="5121" y="0"/>
                      <a:pt x="48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4" name="Google Shape;554;p22"/>
              <p:cNvSpPr/>
              <p:nvPr/>
            </p:nvSpPr>
            <p:spPr>
              <a:xfrm rot="-5400000">
                <a:off x="8976450" y="3345735"/>
                <a:ext cx="196696" cy="54024"/>
              </a:xfrm>
              <a:custGeom>
                <a:avLst/>
                <a:gdLst/>
                <a:ahLst/>
                <a:cxnLst/>
                <a:rect l="l" t="t" r="r" b="b"/>
                <a:pathLst>
                  <a:path w="4522" h="1242" extrusionOk="0">
                    <a:moveTo>
                      <a:pt x="4165" y="1"/>
                    </a:moveTo>
                    <a:cubicBezTo>
                      <a:pt x="3994" y="1"/>
                      <a:pt x="3866" y="115"/>
                      <a:pt x="3809" y="229"/>
                    </a:cubicBezTo>
                    <a:lnTo>
                      <a:pt x="1013" y="229"/>
                    </a:lnTo>
                    <a:lnTo>
                      <a:pt x="1" y="1242"/>
                    </a:lnTo>
                    <a:lnTo>
                      <a:pt x="357" y="1242"/>
                    </a:lnTo>
                    <a:lnTo>
                      <a:pt x="1142" y="471"/>
                    </a:lnTo>
                    <a:lnTo>
                      <a:pt x="3809" y="471"/>
                    </a:lnTo>
                    <a:cubicBezTo>
                      <a:pt x="3866" y="642"/>
                      <a:pt x="3994" y="771"/>
                      <a:pt x="4165" y="771"/>
                    </a:cubicBezTo>
                    <a:cubicBezTo>
                      <a:pt x="4351" y="771"/>
                      <a:pt x="4522" y="585"/>
                      <a:pt x="4522" y="357"/>
                    </a:cubicBezTo>
                    <a:cubicBezTo>
                      <a:pt x="4522" y="172"/>
                      <a:pt x="4351" y="1"/>
                      <a:pt x="416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55" name="Google Shape;555;p22"/>
            <p:cNvGrpSpPr/>
            <p:nvPr/>
          </p:nvGrpSpPr>
          <p:grpSpPr>
            <a:xfrm rot="-5400000">
              <a:off x="7782944" y="77685"/>
              <a:ext cx="826293" cy="3065976"/>
              <a:chOff x="4128096" y="2589445"/>
              <a:chExt cx="465334" cy="1726630"/>
            </a:xfrm>
          </p:grpSpPr>
          <p:sp>
            <p:nvSpPr>
              <p:cNvPr id="556" name="Google Shape;556;p22"/>
              <p:cNvSpPr/>
              <p:nvPr/>
            </p:nvSpPr>
            <p:spPr>
              <a:xfrm rot="-5400000">
                <a:off x="4350516" y="3592343"/>
                <a:ext cx="447328" cy="38495"/>
              </a:xfrm>
              <a:custGeom>
                <a:avLst/>
                <a:gdLst/>
                <a:ahLst/>
                <a:cxnLst/>
                <a:rect l="l" t="t" r="r" b="b"/>
                <a:pathLst>
                  <a:path w="10284" h="885" extrusionOk="0">
                    <a:moveTo>
                      <a:pt x="9927" y="0"/>
                    </a:moveTo>
                    <a:cubicBezTo>
                      <a:pt x="9742" y="0"/>
                      <a:pt x="9628" y="114"/>
                      <a:pt x="9571" y="242"/>
                    </a:cubicBezTo>
                    <a:lnTo>
                      <a:pt x="0" y="242"/>
                    </a:lnTo>
                    <a:lnTo>
                      <a:pt x="0" y="884"/>
                    </a:lnTo>
                    <a:lnTo>
                      <a:pt x="243" y="884"/>
                    </a:lnTo>
                    <a:lnTo>
                      <a:pt x="243" y="471"/>
                    </a:lnTo>
                    <a:lnTo>
                      <a:pt x="9571" y="471"/>
                    </a:lnTo>
                    <a:cubicBezTo>
                      <a:pt x="9628" y="656"/>
                      <a:pt x="9742" y="770"/>
                      <a:pt x="9927" y="770"/>
                    </a:cubicBezTo>
                    <a:cubicBezTo>
                      <a:pt x="10155" y="770"/>
                      <a:pt x="10284" y="599"/>
                      <a:pt x="10284" y="357"/>
                    </a:cubicBezTo>
                    <a:cubicBezTo>
                      <a:pt x="10284" y="171"/>
                      <a:pt x="10155" y="0"/>
                      <a:pt x="99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7" name="Google Shape;557;p22"/>
              <p:cNvSpPr/>
              <p:nvPr/>
            </p:nvSpPr>
            <p:spPr>
              <a:xfrm rot="-5400000">
                <a:off x="4258650" y="2857151"/>
                <a:ext cx="602484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542" extrusionOk="0">
                    <a:moveTo>
                      <a:pt x="13494" y="1"/>
                    </a:moveTo>
                    <a:cubicBezTo>
                      <a:pt x="13322" y="1"/>
                      <a:pt x="13137" y="58"/>
                      <a:pt x="13137" y="243"/>
                    </a:cubicBezTo>
                    <a:lnTo>
                      <a:pt x="1" y="243"/>
                    </a:lnTo>
                    <a:lnTo>
                      <a:pt x="1" y="1541"/>
                    </a:lnTo>
                    <a:lnTo>
                      <a:pt x="243" y="1541"/>
                    </a:lnTo>
                    <a:lnTo>
                      <a:pt x="243" y="472"/>
                    </a:lnTo>
                    <a:lnTo>
                      <a:pt x="13137" y="472"/>
                    </a:lnTo>
                    <a:cubicBezTo>
                      <a:pt x="13137" y="600"/>
                      <a:pt x="13322" y="714"/>
                      <a:pt x="13494" y="714"/>
                    </a:cubicBezTo>
                    <a:cubicBezTo>
                      <a:pt x="13679" y="714"/>
                      <a:pt x="13850" y="543"/>
                      <a:pt x="13850" y="357"/>
                    </a:cubicBezTo>
                    <a:cubicBezTo>
                      <a:pt x="13850" y="115"/>
                      <a:pt x="13679" y="1"/>
                      <a:pt x="134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8" name="Google Shape;558;p22"/>
              <p:cNvSpPr/>
              <p:nvPr/>
            </p:nvSpPr>
            <p:spPr>
              <a:xfrm rot="-5400000">
                <a:off x="4342753" y="2990231"/>
                <a:ext cx="395827" cy="105525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2426" extrusionOk="0">
                    <a:moveTo>
                      <a:pt x="8686" y="1"/>
                    </a:moveTo>
                    <a:cubicBezTo>
                      <a:pt x="8558" y="1"/>
                      <a:pt x="8387" y="115"/>
                      <a:pt x="8330" y="229"/>
                    </a:cubicBezTo>
                    <a:lnTo>
                      <a:pt x="0" y="229"/>
                    </a:lnTo>
                    <a:lnTo>
                      <a:pt x="0" y="2425"/>
                    </a:lnTo>
                    <a:lnTo>
                      <a:pt x="243" y="2425"/>
                    </a:lnTo>
                    <a:lnTo>
                      <a:pt x="243" y="471"/>
                    </a:lnTo>
                    <a:lnTo>
                      <a:pt x="8330" y="471"/>
                    </a:lnTo>
                    <a:cubicBezTo>
                      <a:pt x="8387" y="642"/>
                      <a:pt x="8558" y="771"/>
                      <a:pt x="8686" y="771"/>
                    </a:cubicBezTo>
                    <a:cubicBezTo>
                      <a:pt x="8914" y="771"/>
                      <a:pt x="9100" y="585"/>
                      <a:pt x="9100" y="357"/>
                    </a:cubicBezTo>
                    <a:cubicBezTo>
                      <a:pt x="9100" y="172"/>
                      <a:pt x="8914" y="1"/>
                      <a:pt x="868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9" name="Google Shape;559;p22"/>
              <p:cNvSpPr/>
              <p:nvPr/>
            </p:nvSpPr>
            <p:spPr>
              <a:xfrm rot="-5400000">
                <a:off x="4236967" y="2935946"/>
                <a:ext cx="565859" cy="147065"/>
              </a:xfrm>
              <a:custGeom>
                <a:avLst/>
                <a:gdLst/>
                <a:ahLst/>
                <a:cxnLst/>
                <a:rect l="l" t="t" r="r" b="b"/>
                <a:pathLst>
                  <a:path w="13009" h="3381" extrusionOk="0">
                    <a:moveTo>
                      <a:pt x="12594" y="0"/>
                    </a:moveTo>
                    <a:cubicBezTo>
                      <a:pt x="12480" y="0"/>
                      <a:pt x="12295" y="114"/>
                      <a:pt x="12238" y="242"/>
                    </a:cubicBezTo>
                    <a:lnTo>
                      <a:pt x="0" y="242"/>
                    </a:lnTo>
                    <a:lnTo>
                      <a:pt x="0" y="3380"/>
                    </a:lnTo>
                    <a:lnTo>
                      <a:pt x="243" y="3380"/>
                    </a:lnTo>
                    <a:lnTo>
                      <a:pt x="243" y="471"/>
                    </a:lnTo>
                    <a:lnTo>
                      <a:pt x="12238" y="471"/>
                    </a:lnTo>
                    <a:cubicBezTo>
                      <a:pt x="12295" y="656"/>
                      <a:pt x="12480" y="770"/>
                      <a:pt x="12594" y="770"/>
                    </a:cubicBezTo>
                    <a:cubicBezTo>
                      <a:pt x="12837" y="770"/>
                      <a:pt x="13008" y="599"/>
                      <a:pt x="13008" y="357"/>
                    </a:cubicBezTo>
                    <a:cubicBezTo>
                      <a:pt x="13008" y="171"/>
                      <a:pt x="12837" y="0"/>
                      <a:pt x="125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0" name="Google Shape;560;p22"/>
              <p:cNvSpPr/>
              <p:nvPr/>
            </p:nvSpPr>
            <p:spPr>
              <a:xfrm rot="-5400000">
                <a:off x="4284728" y="3027769"/>
                <a:ext cx="421317" cy="1960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4508" extrusionOk="0">
                    <a:moveTo>
                      <a:pt x="9329" y="0"/>
                    </a:moveTo>
                    <a:cubicBezTo>
                      <a:pt x="9157" y="0"/>
                      <a:pt x="8972" y="114"/>
                      <a:pt x="8972" y="300"/>
                    </a:cubicBezTo>
                    <a:lnTo>
                      <a:pt x="1" y="300"/>
                    </a:lnTo>
                    <a:lnTo>
                      <a:pt x="1" y="4507"/>
                    </a:lnTo>
                    <a:lnTo>
                      <a:pt x="243" y="4507"/>
                    </a:lnTo>
                    <a:lnTo>
                      <a:pt x="243" y="528"/>
                    </a:lnTo>
                    <a:lnTo>
                      <a:pt x="8972" y="528"/>
                    </a:lnTo>
                    <a:cubicBezTo>
                      <a:pt x="8972" y="656"/>
                      <a:pt x="9157" y="770"/>
                      <a:pt x="9329" y="770"/>
                    </a:cubicBezTo>
                    <a:cubicBezTo>
                      <a:pt x="9514" y="770"/>
                      <a:pt x="9685" y="585"/>
                      <a:pt x="9685" y="414"/>
                    </a:cubicBezTo>
                    <a:cubicBezTo>
                      <a:pt x="9685" y="171"/>
                      <a:pt x="9514" y="0"/>
                      <a:pt x="93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1" name="Google Shape;561;p22"/>
              <p:cNvSpPr/>
              <p:nvPr/>
            </p:nvSpPr>
            <p:spPr>
              <a:xfrm rot="-5400000">
                <a:off x="3936988" y="3222875"/>
                <a:ext cx="1067777" cy="245108"/>
              </a:xfrm>
              <a:custGeom>
                <a:avLst/>
                <a:gdLst/>
                <a:ahLst/>
                <a:cxnLst/>
                <a:rect l="l" t="t" r="r" b="b"/>
                <a:pathLst>
                  <a:path w="24548" h="5635" extrusionOk="0">
                    <a:moveTo>
                      <a:pt x="24190" y="0"/>
                    </a:moveTo>
                    <a:cubicBezTo>
                      <a:pt x="24005" y="0"/>
                      <a:pt x="23834" y="115"/>
                      <a:pt x="23834" y="229"/>
                    </a:cubicBezTo>
                    <a:lnTo>
                      <a:pt x="11525" y="229"/>
                    </a:lnTo>
                    <a:lnTo>
                      <a:pt x="11525" y="4151"/>
                    </a:lnTo>
                    <a:lnTo>
                      <a:pt x="1" y="4151"/>
                    </a:lnTo>
                    <a:lnTo>
                      <a:pt x="1" y="5634"/>
                    </a:lnTo>
                    <a:lnTo>
                      <a:pt x="243" y="5634"/>
                    </a:lnTo>
                    <a:lnTo>
                      <a:pt x="243" y="4393"/>
                    </a:lnTo>
                    <a:lnTo>
                      <a:pt x="11768" y="4393"/>
                    </a:lnTo>
                    <a:lnTo>
                      <a:pt x="11768" y="471"/>
                    </a:lnTo>
                    <a:lnTo>
                      <a:pt x="23834" y="471"/>
                    </a:lnTo>
                    <a:cubicBezTo>
                      <a:pt x="23834" y="642"/>
                      <a:pt x="24005" y="771"/>
                      <a:pt x="24190" y="771"/>
                    </a:cubicBezTo>
                    <a:cubicBezTo>
                      <a:pt x="24362" y="771"/>
                      <a:pt x="24547" y="585"/>
                      <a:pt x="24547" y="357"/>
                    </a:cubicBezTo>
                    <a:cubicBezTo>
                      <a:pt x="24547" y="172"/>
                      <a:pt x="24362" y="0"/>
                      <a:pt x="2419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2" name="Google Shape;562;p22"/>
              <p:cNvSpPr/>
              <p:nvPr/>
            </p:nvSpPr>
            <p:spPr>
              <a:xfrm rot="-5400000">
                <a:off x="3583049" y="3406216"/>
                <a:ext cx="1613105" cy="206613"/>
              </a:xfrm>
              <a:custGeom>
                <a:avLst/>
                <a:gdLst/>
                <a:ahLst/>
                <a:cxnLst/>
                <a:rect l="l" t="t" r="r" b="b"/>
                <a:pathLst>
                  <a:path w="37085" h="4750" extrusionOk="0">
                    <a:moveTo>
                      <a:pt x="36670" y="0"/>
                    </a:moveTo>
                    <a:cubicBezTo>
                      <a:pt x="36542" y="0"/>
                      <a:pt x="36371" y="114"/>
                      <a:pt x="36314" y="228"/>
                    </a:cubicBezTo>
                    <a:lnTo>
                      <a:pt x="20325" y="228"/>
                    </a:lnTo>
                    <a:lnTo>
                      <a:pt x="20325" y="4507"/>
                    </a:lnTo>
                    <a:lnTo>
                      <a:pt x="1" y="4507"/>
                    </a:lnTo>
                    <a:lnTo>
                      <a:pt x="1" y="4750"/>
                    </a:lnTo>
                    <a:lnTo>
                      <a:pt x="20568" y="4750"/>
                    </a:lnTo>
                    <a:lnTo>
                      <a:pt x="20568" y="471"/>
                    </a:lnTo>
                    <a:lnTo>
                      <a:pt x="36314" y="471"/>
                    </a:lnTo>
                    <a:cubicBezTo>
                      <a:pt x="36371" y="642"/>
                      <a:pt x="36542" y="713"/>
                      <a:pt x="36670" y="713"/>
                    </a:cubicBezTo>
                    <a:cubicBezTo>
                      <a:pt x="36899" y="713"/>
                      <a:pt x="37084" y="585"/>
                      <a:pt x="37084" y="357"/>
                    </a:cubicBezTo>
                    <a:cubicBezTo>
                      <a:pt x="37084" y="171"/>
                      <a:pt x="36899" y="0"/>
                      <a:pt x="366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3" name="Google Shape;563;p22"/>
              <p:cNvSpPr/>
              <p:nvPr/>
            </p:nvSpPr>
            <p:spPr>
              <a:xfrm rot="-5400000">
                <a:off x="3683572" y="3550758"/>
                <a:ext cx="1318409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0310" h="4879" extrusionOk="0">
                    <a:moveTo>
                      <a:pt x="29896" y="0"/>
                    </a:moveTo>
                    <a:cubicBezTo>
                      <a:pt x="29767" y="0"/>
                      <a:pt x="29596" y="71"/>
                      <a:pt x="29539" y="243"/>
                    </a:cubicBezTo>
                    <a:lnTo>
                      <a:pt x="18956" y="243"/>
                    </a:lnTo>
                    <a:lnTo>
                      <a:pt x="18956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9198" y="4878"/>
                    </a:lnTo>
                    <a:lnTo>
                      <a:pt x="19198" y="485"/>
                    </a:lnTo>
                    <a:lnTo>
                      <a:pt x="29539" y="485"/>
                    </a:lnTo>
                    <a:cubicBezTo>
                      <a:pt x="29596" y="599"/>
                      <a:pt x="29767" y="713"/>
                      <a:pt x="29896" y="713"/>
                    </a:cubicBezTo>
                    <a:cubicBezTo>
                      <a:pt x="30124" y="713"/>
                      <a:pt x="30309" y="542"/>
                      <a:pt x="30309" y="357"/>
                    </a:cubicBezTo>
                    <a:cubicBezTo>
                      <a:pt x="30309" y="129"/>
                      <a:pt x="30124" y="0"/>
                      <a:pt x="298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4" name="Google Shape;564;p22"/>
              <p:cNvSpPr/>
              <p:nvPr/>
            </p:nvSpPr>
            <p:spPr>
              <a:xfrm rot="-5400000">
                <a:off x="3890469" y="3910287"/>
                <a:ext cx="679996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5633" h="3025" extrusionOk="0">
                    <a:moveTo>
                      <a:pt x="15219" y="1"/>
                    </a:moveTo>
                    <a:cubicBezTo>
                      <a:pt x="15034" y="1"/>
                      <a:pt x="14863" y="115"/>
                      <a:pt x="14863" y="357"/>
                    </a:cubicBezTo>
                    <a:cubicBezTo>
                      <a:pt x="14863" y="528"/>
                      <a:pt x="14977" y="714"/>
                      <a:pt x="15219" y="714"/>
                    </a:cubicBezTo>
                    <a:lnTo>
                      <a:pt x="15219" y="2796"/>
                    </a:lnTo>
                    <a:lnTo>
                      <a:pt x="1" y="2796"/>
                    </a:lnTo>
                    <a:lnTo>
                      <a:pt x="1" y="3024"/>
                    </a:lnTo>
                    <a:lnTo>
                      <a:pt x="15447" y="3024"/>
                    </a:lnTo>
                    <a:lnTo>
                      <a:pt x="15447" y="657"/>
                    </a:lnTo>
                    <a:cubicBezTo>
                      <a:pt x="15504" y="585"/>
                      <a:pt x="15633" y="471"/>
                      <a:pt x="15633" y="357"/>
                    </a:cubicBezTo>
                    <a:cubicBezTo>
                      <a:pt x="15633" y="115"/>
                      <a:pt x="15447" y="1"/>
                      <a:pt x="1521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5" name="Google Shape;565;p22"/>
              <p:cNvSpPr/>
              <p:nvPr/>
            </p:nvSpPr>
            <p:spPr>
              <a:xfrm rot="-5400000">
                <a:off x="3593294" y="3509501"/>
                <a:ext cx="1400924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2207" h="4879" extrusionOk="0">
                    <a:moveTo>
                      <a:pt x="31850" y="0"/>
                    </a:moveTo>
                    <a:cubicBezTo>
                      <a:pt x="31678" y="0"/>
                      <a:pt x="31493" y="57"/>
                      <a:pt x="31493" y="243"/>
                    </a:cubicBezTo>
                    <a:lnTo>
                      <a:pt x="17715" y="243"/>
                    </a:lnTo>
                    <a:lnTo>
                      <a:pt x="17715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7943" y="4878"/>
                    </a:lnTo>
                    <a:lnTo>
                      <a:pt x="17943" y="485"/>
                    </a:lnTo>
                    <a:lnTo>
                      <a:pt x="31493" y="485"/>
                    </a:lnTo>
                    <a:cubicBezTo>
                      <a:pt x="31493" y="599"/>
                      <a:pt x="31678" y="714"/>
                      <a:pt x="31850" y="714"/>
                    </a:cubicBezTo>
                    <a:cubicBezTo>
                      <a:pt x="32035" y="714"/>
                      <a:pt x="32206" y="542"/>
                      <a:pt x="32206" y="357"/>
                    </a:cubicBezTo>
                    <a:cubicBezTo>
                      <a:pt x="32206" y="129"/>
                      <a:pt x="32035" y="0"/>
                      <a:pt x="318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6" name="Google Shape;566;p22"/>
              <p:cNvSpPr/>
              <p:nvPr/>
            </p:nvSpPr>
            <p:spPr>
              <a:xfrm rot="-5400000">
                <a:off x="3468913" y="3442188"/>
                <a:ext cx="1533069" cy="214704"/>
              </a:xfrm>
              <a:custGeom>
                <a:avLst/>
                <a:gdLst/>
                <a:ahLst/>
                <a:cxnLst/>
                <a:rect l="l" t="t" r="r" b="b"/>
                <a:pathLst>
                  <a:path w="35245" h="4936" extrusionOk="0">
                    <a:moveTo>
                      <a:pt x="34831" y="0"/>
                    </a:moveTo>
                    <a:cubicBezTo>
                      <a:pt x="34702" y="0"/>
                      <a:pt x="34531" y="71"/>
                      <a:pt x="34474" y="243"/>
                    </a:cubicBezTo>
                    <a:lnTo>
                      <a:pt x="16403" y="243"/>
                    </a:lnTo>
                    <a:lnTo>
                      <a:pt x="16403" y="4707"/>
                    </a:lnTo>
                    <a:lnTo>
                      <a:pt x="1" y="4707"/>
                    </a:lnTo>
                    <a:lnTo>
                      <a:pt x="1" y="4935"/>
                    </a:lnTo>
                    <a:lnTo>
                      <a:pt x="16645" y="4935"/>
                    </a:lnTo>
                    <a:lnTo>
                      <a:pt x="16645" y="485"/>
                    </a:lnTo>
                    <a:lnTo>
                      <a:pt x="34474" y="485"/>
                    </a:lnTo>
                    <a:cubicBezTo>
                      <a:pt x="34531" y="599"/>
                      <a:pt x="34702" y="713"/>
                      <a:pt x="34831" y="713"/>
                    </a:cubicBezTo>
                    <a:cubicBezTo>
                      <a:pt x="35059" y="713"/>
                      <a:pt x="35244" y="542"/>
                      <a:pt x="35244" y="357"/>
                    </a:cubicBezTo>
                    <a:cubicBezTo>
                      <a:pt x="35244" y="129"/>
                      <a:pt x="35059" y="0"/>
                      <a:pt x="3483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67" name="Google Shape;567;p22"/>
          <p:cNvSpPr txBox="1">
            <a:spLocks noGrp="1"/>
          </p:cNvSpPr>
          <p:nvPr>
            <p:ph type="subTitle" idx="1"/>
          </p:nvPr>
        </p:nvSpPr>
        <p:spPr>
          <a:xfrm>
            <a:off x="960000" y="2296167"/>
            <a:ext cx="52680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68" name="Google Shape;568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32708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3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1" name="Google Shape;571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23"/>
          <p:cNvSpPr txBox="1">
            <a:spLocks noGrp="1"/>
          </p:cNvSpPr>
          <p:nvPr>
            <p:ph type="subTitle" idx="1"/>
          </p:nvPr>
        </p:nvSpPr>
        <p:spPr>
          <a:xfrm>
            <a:off x="3076751" y="2590943"/>
            <a:ext cx="6356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573" name="Google Shape;573;p23"/>
          <p:cNvSpPr txBox="1">
            <a:spLocks noGrp="1"/>
          </p:cNvSpPr>
          <p:nvPr>
            <p:ph type="subTitle" idx="2"/>
          </p:nvPr>
        </p:nvSpPr>
        <p:spPr>
          <a:xfrm>
            <a:off x="3076751" y="4605843"/>
            <a:ext cx="6356000" cy="8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574" name="Google Shape;574;p23"/>
          <p:cNvSpPr txBox="1">
            <a:spLocks noGrp="1"/>
          </p:cNvSpPr>
          <p:nvPr>
            <p:ph type="subTitle" idx="3"/>
          </p:nvPr>
        </p:nvSpPr>
        <p:spPr>
          <a:xfrm>
            <a:off x="3076751" y="2075933"/>
            <a:ext cx="63560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5" name="Google Shape;575;p23"/>
          <p:cNvSpPr txBox="1">
            <a:spLocks noGrp="1"/>
          </p:cNvSpPr>
          <p:nvPr>
            <p:ph type="subTitle" idx="4"/>
          </p:nvPr>
        </p:nvSpPr>
        <p:spPr>
          <a:xfrm>
            <a:off x="3076751" y="4094933"/>
            <a:ext cx="63560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68658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4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78" name="Google Shape;578;p24"/>
          <p:cNvGrpSpPr/>
          <p:nvPr/>
        </p:nvGrpSpPr>
        <p:grpSpPr>
          <a:xfrm rot="10800000">
            <a:off x="11025836" y="-1377365"/>
            <a:ext cx="1019057" cy="4193393"/>
            <a:chOff x="426802" y="2674436"/>
            <a:chExt cx="397738" cy="1636680"/>
          </a:xfrm>
        </p:grpSpPr>
        <p:sp>
          <p:nvSpPr>
            <p:cNvPr id="579" name="Google Shape;579;p24"/>
            <p:cNvSpPr/>
            <p:nvPr/>
          </p:nvSpPr>
          <p:spPr>
            <a:xfrm rot="-5400000">
              <a:off x="-81621" y="3482511"/>
              <a:ext cx="1556645" cy="100566"/>
            </a:xfrm>
            <a:custGeom>
              <a:avLst/>
              <a:gdLst/>
              <a:ahLst/>
              <a:cxnLst/>
              <a:rect l="l" t="t" r="r" b="b"/>
              <a:pathLst>
                <a:path w="35787" h="2312" extrusionOk="0">
                  <a:moveTo>
                    <a:pt x="17658" y="1"/>
                  </a:moveTo>
                  <a:lnTo>
                    <a:pt x="15576" y="2083"/>
                  </a:lnTo>
                  <a:lnTo>
                    <a:pt x="1" y="2083"/>
                  </a:lnTo>
                  <a:lnTo>
                    <a:pt x="1" y="2312"/>
                  </a:lnTo>
                  <a:lnTo>
                    <a:pt x="15633" y="2312"/>
                  </a:lnTo>
                  <a:lnTo>
                    <a:pt x="17772" y="243"/>
                  </a:lnTo>
                  <a:lnTo>
                    <a:pt x="23363" y="243"/>
                  </a:lnTo>
                  <a:lnTo>
                    <a:pt x="24904" y="1784"/>
                  </a:lnTo>
                  <a:lnTo>
                    <a:pt x="35073" y="1784"/>
                  </a:lnTo>
                  <a:cubicBezTo>
                    <a:pt x="35130" y="1898"/>
                    <a:pt x="35244" y="2026"/>
                    <a:pt x="35430" y="2026"/>
                  </a:cubicBezTo>
                  <a:cubicBezTo>
                    <a:pt x="35601" y="2026"/>
                    <a:pt x="35786" y="1841"/>
                    <a:pt x="35786" y="1670"/>
                  </a:cubicBezTo>
                  <a:cubicBezTo>
                    <a:pt x="35786" y="1427"/>
                    <a:pt x="35601" y="1242"/>
                    <a:pt x="35430" y="1242"/>
                  </a:cubicBezTo>
                  <a:cubicBezTo>
                    <a:pt x="35244" y="1242"/>
                    <a:pt x="35130" y="1370"/>
                    <a:pt x="35073" y="1541"/>
                  </a:cubicBezTo>
                  <a:lnTo>
                    <a:pt x="25018" y="1541"/>
                  </a:lnTo>
                  <a:lnTo>
                    <a:pt x="234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24"/>
            <p:cNvSpPr/>
            <p:nvPr/>
          </p:nvSpPr>
          <p:spPr>
            <a:xfrm rot="-5400000">
              <a:off x="-285730" y="3386968"/>
              <a:ext cx="1636680" cy="211615"/>
            </a:xfrm>
            <a:custGeom>
              <a:avLst/>
              <a:gdLst/>
              <a:ahLst/>
              <a:cxnLst/>
              <a:rect l="l" t="t" r="r" b="b"/>
              <a:pathLst>
                <a:path w="37627" h="4865" extrusionOk="0">
                  <a:moveTo>
                    <a:pt x="13137" y="1"/>
                  </a:moveTo>
                  <a:lnTo>
                    <a:pt x="13137" y="4636"/>
                  </a:lnTo>
                  <a:lnTo>
                    <a:pt x="12181" y="4636"/>
                  </a:lnTo>
                  <a:lnTo>
                    <a:pt x="12181" y="771"/>
                  </a:lnTo>
                  <a:lnTo>
                    <a:pt x="1" y="771"/>
                  </a:lnTo>
                  <a:lnTo>
                    <a:pt x="1" y="1014"/>
                  </a:lnTo>
                  <a:lnTo>
                    <a:pt x="11953" y="1014"/>
                  </a:lnTo>
                  <a:lnTo>
                    <a:pt x="11953" y="4865"/>
                  </a:lnTo>
                  <a:lnTo>
                    <a:pt x="13379" y="4865"/>
                  </a:lnTo>
                  <a:lnTo>
                    <a:pt x="13379" y="229"/>
                  </a:lnTo>
                  <a:lnTo>
                    <a:pt x="20454" y="229"/>
                  </a:lnTo>
                  <a:lnTo>
                    <a:pt x="22237" y="2083"/>
                  </a:lnTo>
                  <a:lnTo>
                    <a:pt x="36856" y="2083"/>
                  </a:lnTo>
                  <a:cubicBezTo>
                    <a:pt x="36913" y="2197"/>
                    <a:pt x="37084" y="2311"/>
                    <a:pt x="37213" y="2311"/>
                  </a:cubicBezTo>
                  <a:cubicBezTo>
                    <a:pt x="37441" y="2311"/>
                    <a:pt x="37626" y="2140"/>
                    <a:pt x="37626" y="1955"/>
                  </a:cubicBezTo>
                  <a:cubicBezTo>
                    <a:pt x="37626" y="1727"/>
                    <a:pt x="37441" y="1541"/>
                    <a:pt x="37213" y="1541"/>
                  </a:cubicBezTo>
                  <a:cubicBezTo>
                    <a:pt x="37084" y="1541"/>
                    <a:pt x="36913" y="1655"/>
                    <a:pt x="36856" y="1841"/>
                  </a:cubicBezTo>
                  <a:lnTo>
                    <a:pt x="22351" y="1841"/>
                  </a:lnTo>
                  <a:lnTo>
                    <a:pt x="2051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24"/>
            <p:cNvSpPr/>
            <p:nvPr/>
          </p:nvSpPr>
          <p:spPr>
            <a:xfrm rot="-5400000">
              <a:off x="416274" y="4013898"/>
              <a:ext cx="447372" cy="147065"/>
            </a:xfrm>
            <a:custGeom>
              <a:avLst/>
              <a:gdLst/>
              <a:ahLst/>
              <a:cxnLst/>
              <a:rect l="l" t="t" r="r" b="b"/>
              <a:pathLst>
                <a:path w="10285" h="3381" extrusionOk="0">
                  <a:moveTo>
                    <a:pt x="1" y="0"/>
                  </a:moveTo>
                  <a:lnTo>
                    <a:pt x="1" y="228"/>
                  </a:lnTo>
                  <a:lnTo>
                    <a:pt x="9757" y="228"/>
                  </a:lnTo>
                  <a:lnTo>
                    <a:pt x="9757" y="2667"/>
                  </a:lnTo>
                  <a:cubicBezTo>
                    <a:pt x="9628" y="2667"/>
                    <a:pt x="9514" y="2853"/>
                    <a:pt x="9514" y="3024"/>
                  </a:cubicBezTo>
                  <a:cubicBezTo>
                    <a:pt x="9514" y="3209"/>
                    <a:pt x="9685" y="3380"/>
                    <a:pt x="9871" y="3380"/>
                  </a:cubicBezTo>
                  <a:cubicBezTo>
                    <a:pt x="10113" y="3380"/>
                    <a:pt x="10284" y="3209"/>
                    <a:pt x="10284" y="3024"/>
                  </a:cubicBezTo>
                  <a:cubicBezTo>
                    <a:pt x="10284" y="2853"/>
                    <a:pt x="10170" y="2667"/>
                    <a:pt x="9985" y="2667"/>
                  </a:cubicBezTo>
                  <a:lnTo>
                    <a:pt x="99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24"/>
            <p:cNvSpPr/>
            <p:nvPr/>
          </p:nvSpPr>
          <p:spPr>
            <a:xfrm rot="-5400000">
              <a:off x="32255" y="3518831"/>
              <a:ext cx="1497053" cy="87517"/>
            </a:xfrm>
            <a:custGeom>
              <a:avLst/>
              <a:gdLst/>
              <a:ahLst/>
              <a:cxnLst/>
              <a:rect l="l" t="t" r="r" b="b"/>
              <a:pathLst>
                <a:path w="34417" h="2012" extrusionOk="0">
                  <a:moveTo>
                    <a:pt x="18243" y="0"/>
                  </a:moveTo>
                  <a:lnTo>
                    <a:pt x="16588" y="1655"/>
                  </a:lnTo>
                  <a:lnTo>
                    <a:pt x="1" y="1655"/>
                  </a:lnTo>
                  <a:lnTo>
                    <a:pt x="1" y="1897"/>
                  </a:lnTo>
                  <a:lnTo>
                    <a:pt x="16645" y="1897"/>
                  </a:lnTo>
                  <a:lnTo>
                    <a:pt x="18314" y="229"/>
                  </a:lnTo>
                  <a:lnTo>
                    <a:pt x="22522" y="229"/>
                  </a:lnTo>
                  <a:lnTo>
                    <a:pt x="24076" y="1783"/>
                  </a:lnTo>
                  <a:lnTo>
                    <a:pt x="33647" y="1783"/>
                  </a:lnTo>
                  <a:cubicBezTo>
                    <a:pt x="33704" y="1954"/>
                    <a:pt x="33875" y="2011"/>
                    <a:pt x="34003" y="2011"/>
                  </a:cubicBezTo>
                  <a:cubicBezTo>
                    <a:pt x="34232" y="2011"/>
                    <a:pt x="34417" y="1840"/>
                    <a:pt x="34417" y="1655"/>
                  </a:cubicBezTo>
                  <a:cubicBezTo>
                    <a:pt x="34417" y="1427"/>
                    <a:pt x="34232" y="1298"/>
                    <a:pt x="34003" y="1298"/>
                  </a:cubicBezTo>
                  <a:cubicBezTo>
                    <a:pt x="33875" y="1298"/>
                    <a:pt x="33704" y="1370"/>
                    <a:pt x="33647" y="1541"/>
                  </a:cubicBezTo>
                  <a:lnTo>
                    <a:pt x="24191" y="1541"/>
                  </a:lnTo>
                  <a:lnTo>
                    <a:pt x="2265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24"/>
            <p:cNvSpPr/>
            <p:nvPr/>
          </p:nvSpPr>
          <p:spPr>
            <a:xfrm rot="-5400000">
              <a:off x="48067" y="3573094"/>
              <a:ext cx="1377957" cy="98087"/>
            </a:xfrm>
            <a:custGeom>
              <a:avLst/>
              <a:gdLst/>
              <a:ahLst/>
              <a:cxnLst/>
              <a:rect l="l" t="t" r="r" b="b"/>
              <a:pathLst>
                <a:path w="31679" h="2255" extrusionOk="0">
                  <a:moveTo>
                    <a:pt x="18186" y="1"/>
                  </a:moveTo>
                  <a:lnTo>
                    <a:pt x="16232" y="1955"/>
                  </a:lnTo>
                  <a:lnTo>
                    <a:pt x="1" y="1955"/>
                  </a:lnTo>
                  <a:lnTo>
                    <a:pt x="1" y="2197"/>
                  </a:lnTo>
                  <a:lnTo>
                    <a:pt x="16346" y="2197"/>
                  </a:lnTo>
                  <a:lnTo>
                    <a:pt x="18314" y="229"/>
                  </a:lnTo>
                  <a:lnTo>
                    <a:pt x="22950" y="229"/>
                  </a:lnTo>
                  <a:lnTo>
                    <a:pt x="24661" y="1955"/>
                  </a:lnTo>
                  <a:lnTo>
                    <a:pt x="30908" y="1955"/>
                  </a:lnTo>
                  <a:cubicBezTo>
                    <a:pt x="30965" y="2140"/>
                    <a:pt x="31151" y="2254"/>
                    <a:pt x="31265" y="2254"/>
                  </a:cubicBezTo>
                  <a:cubicBezTo>
                    <a:pt x="31507" y="2254"/>
                    <a:pt x="31679" y="2069"/>
                    <a:pt x="31679" y="1840"/>
                  </a:cubicBezTo>
                  <a:cubicBezTo>
                    <a:pt x="31679" y="1655"/>
                    <a:pt x="31507" y="1484"/>
                    <a:pt x="31265" y="1484"/>
                  </a:cubicBezTo>
                  <a:cubicBezTo>
                    <a:pt x="31151" y="1484"/>
                    <a:pt x="30965" y="1598"/>
                    <a:pt x="30908" y="1712"/>
                  </a:cubicBezTo>
                  <a:lnTo>
                    <a:pt x="24733" y="1712"/>
                  </a:lnTo>
                  <a:lnTo>
                    <a:pt x="230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24"/>
            <p:cNvSpPr/>
            <p:nvPr/>
          </p:nvSpPr>
          <p:spPr>
            <a:xfrm rot="-5400000">
              <a:off x="-80031" y="3527509"/>
              <a:ext cx="1354991" cy="212224"/>
            </a:xfrm>
            <a:custGeom>
              <a:avLst/>
              <a:gdLst/>
              <a:ahLst/>
              <a:cxnLst/>
              <a:rect l="l" t="t" r="r" b="b"/>
              <a:pathLst>
                <a:path w="31151" h="4879" extrusionOk="0">
                  <a:moveTo>
                    <a:pt x="14749" y="0"/>
                  </a:moveTo>
                  <a:lnTo>
                    <a:pt x="14749" y="4636"/>
                  </a:lnTo>
                  <a:lnTo>
                    <a:pt x="10755" y="4636"/>
                  </a:lnTo>
                  <a:lnTo>
                    <a:pt x="10755" y="956"/>
                  </a:lnTo>
                  <a:lnTo>
                    <a:pt x="1" y="956"/>
                  </a:lnTo>
                  <a:lnTo>
                    <a:pt x="1" y="1184"/>
                  </a:lnTo>
                  <a:lnTo>
                    <a:pt x="10527" y="1184"/>
                  </a:lnTo>
                  <a:lnTo>
                    <a:pt x="10527" y="4878"/>
                  </a:lnTo>
                  <a:lnTo>
                    <a:pt x="14977" y="4878"/>
                  </a:lnTo>
                  <a:lnTo>
                    <a:pt x="14977" y="243"/>
                  </a:lnTo>
                  <a:lnTo>
                    <a:pt x="18842" y="243"/>
                  </a:lnTo>
                  <a:lnTo>
                    <a:pt x="21281" y="2739"/>
                  </a:lnTo>
                  <a:lnTo>
                    <a:pt x="30366" y="2739"/>
                  </a:lnTo>
                  <a:cubicBezTo>
                    <a:pt x="30438" y="2853"/>
                    <a:pt x="30609" y="2967"/>
                    <a:pt x="30723" y="2967"/>
                  </a:cubicBezTo>
                  <a:cubicBezTo>
                    <a:pt x="30965" y="2967"/>
                    <a:pt x="31151" y="2796"/>
                    <a:pt x="31151" y="2610"/>
                  </a:cubicBezTo>
                  <a:cubicBezTo>
                    <a:pt x="31151" y="2382"/>
                    <a:pt x="30965" y="2197"/>
                    <a:pt x="30723" y="2197"/>
                  </a:cubicBezTo>
                  <a:cubicBezTo>
                    <a:pt x="30609" y="2197"/>
                    <a:pt x="30438" y="2311"/>
                    <a:pt x="30366" y="2496"/>
                  </a:cubicBezTo>
                  <a:lnTo>
                    <a:pt x="21395" y="2496"/>
                  </a:lnTo>
                  <a:lnTo>
                    <a:pt x="188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24"/>
            <p:cNvSpPr/>
            <p:nvPr/>
          </p:nvSpPr>
          <p:spPr>
            <a:xfrm rot="-5400000">
              <a:off x="-149844" y="3491841"/>
              <a:ext cx="1429458" cy="209092"/>
            </a:xfrm>
            <a:custGeom>
              <a:avLst/>
              <a:gdLst/>
              <a:ahLst/>
              <a:cxnLst/>
              <a:rect l="l" t="t" r="r" b="b"/>
              <a:pathLst>
                <a:path w="32863" h="4807" extrusionOk="0">
                  <a:moveTo>
                    <a:pt x="13850" y="0"/>
                  </a:moveTo>
                  <a:lnTo>
                    <a:pt x="13850" y="4578"/>
                  </a:lnTo>
                  <a:lnTo>
                    <a:pt x="11411" y="4578"/>
                  </a:lnTo>
                  <a:lnTo>
                    <a:pt x="11411" y="884"/>
                  </a:lnTo>
                  <a:lnTo>
                    <a:pt x="1" y="884"/>
                  </a:lnTo>
                  <a:lnTo>
                    <a:pt x="1" y="1127"/>
                  </a:lnTo>
                  <a:lnTo>
                    <a:pt x="11183" y="1127"/>
                  </a:lnTo>
                  <a:lnTo>
                    <a:pt x="11183" y="4807"/>
                  </a:lnTo>
                  <a:lnTo>
                    <a:pt x="14092" y="4807"/>
                  </a:lnTo>
                  <a:lnTo>
                    <a:pt x="14092" y="243"/>
                  </a:lnTo>
                  <a:lnTo>
                    <a:pt x="19498" y="243"/>
                  </a:lnTo>
                  <a:lnTo>
                    <a:pt x="21637" y="2439"/>
                  </a:lnTo>
                  <a:lnTo>
                    <a:pt x="32149" y="2439"/>
                  </a:lnTo>
                  <a:cubicBezTo>
                    <a:pt x="32221" y="2553"/>
                    <a:pt x="32335" y="2667"/>
                    <a:pt x="32506" y="2667"/>
                  </a:cubicBezTo>
                  <a:cubicBezTo>
                    <a:pt x="32691" y="2667"/>
                    <a:pt x="32862" y="2496"/>
                    <a:pt x="32862" y="2311"/>
                  </a:cubicBezTo>
                  <a:cubicBezTo>
                    <a:pt x="32862" y="2082"/>
                    <a:pt x="32691" y="1954"/>
                    <a:pt x="32506" y="1954"/>
                  </a:cubicBezTo>
                  <a:cubicBezTo>
                    <a:pt x="32335" y="1954"/>
                    <a:pt x="32221" y="2025"/>
                    <a:pt x="32149" y="2197"/>
                  </a:cubicBezTo>
                  <a:lnTo>
                    <a:pt x="21752" y="2197"/>
                  </a:lnTo>
                  <a:lnTo>
                    <a:pt x="1955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86" name="Google Shape;586;p24"/>
          <p:cNvGrpSpPr/>
          <p:nvPr/>
        </p:nvGrpSpPr>
        <p:grpSpPr>
          <a:xfrm rot="5400000">
            <a:off x="1307315" y="4650862"/>
            <a:ext cx="782237" cy="3396887"/>
            <a:chOff x="4792514" y="2979701"/>
            <a:chExt cx="305307" cy="1325804"/>
          </a:xfrm>
        </p:grpSpPr>
        <p:sp>
          <p:nvSpPr>
            <p:cNvPr id="587" name="Google Shape;587;p24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24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24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24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24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92" name="Google Shape;592;p24"/>
          <p:cNvSpPr txBox="1">
            <a:spLocks noGrp="1"/>
          </p:cNvSpPr>
          <p:nvPr>
            <p:ph type="subTitle" idx="1"/>
          </p:nvPr>
        </p:nvSpPr>
        <p:spPr>
          <a:xfrm>
            <a:off x="1113084" y="4586297"/>
            <a:ext cx="29688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24"/>
          <p:cNvSpPr txBox="1">
            <a:spLocks noGrp="1"/>
          </p:cNvSpPr>
          <p:nvPr>
            <p:ph type="subTitle" idx="2"/>
          </p:nvPr>
        </p:nvSpPr>
        <p:spPr>
          <a:xfrm>
            <a:off x="4611716" y="4586299"/>
            <a:ext cx="29688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24"/>
          <p:cNvSpPr txBox="1">
            <a:spLocks noGrp="1"/>
          </p:cNvSpPr>
          <p:nvPr>
            <p:ph type="subTitle" idx="3"/>
          </p:nvPr>
        </p:nvSpPr>
        <p:spPr>
          <a:xfrm>
            <a:off x="8110333" y="4586299"/>
            <a:ext cx="29688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24"/>
          <p:cNvSpPr txBox="1">
            <a:spLocks noGrp="1"/>
          </p:cNvSpPr>
          <p:nvPr>
            <p:ph type="subTitle" idx="4"/>
          </p:nvPr>
        </p:nvSpPr>
        <p:spPr>
          <a:xfrm>
            <a:off x="1113084" y="3953567"/>
            <a:ext cx="2968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7" name="Google Shape;597;p24"/>
          <p:cNvSpPr txBox="1">
            <a:spLocks noGrp="1"/>
          </p:cNvSpPr>
          <p:nvPr>
            <p:ph type="subTitle" idx="5"/>
          </p:nvPr>
        </p:nvSpPr>
        <p:spPr>
          <a:xfrm>
            <a:off x="4611720" y="3953567"/>
            <a:ext cx="2968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8" name="Google Shape;598;p24"/>
          <p:cNvSpPr txBox="1">
            <a:spLocks noGrp="1"/>
          </p:cNvSpPr>
          <p:nvPr>
            <p:ph type="subTitle" idx="6"/>
          </p:nvPr>
        </p:nvSpPr>
        <p:spPr>
          <a:xfrm>
            <a:off x="8110339" y="3953567"/>
            <a:ext cx="2968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80234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5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01" name="Google Shape;601;p25"/>
          <p:cNvGrpSpPr/>
          <p:nvPr/>
        </p:nvGrpSpPr>
        <p:grpSpPr>
          <a:xfrm rot="-5400000">
            <a:off x="9585769" y="3813302"/>
            <a:ext cx="1019057" cy="4193393"/>
            <a:chOff x="426802" y="2674436"/>
            <a:chExt cx="397738" cy="1636680"/>
          </a:xfrm>
        </p:grpSpPr>
        <p:sp>
          <p:nvSpPr>
            <p:cNvPr id="602" name="Google Shape;602;p25"/>
            <p:cNvSpPr/>
            <p:nvPr/>
          </p:nvSpPr>
          <p:spPr>
            <a:xfrm rot="-5400000">
              <a:off x="-81621" y="3482511"/>
              <a:ext cx="1556645" cy="100566"/>
            </a:xfrm>
            <a:custGeom>
              <a:avLst/>
              <a:gdLst/>
              <a:ahLst/>
              <a:cxnLst/>
              <a:rect l="l" t="t" r="r" b="b"/>
              <a:pathLst>
                <a:path w="35787" h="2312" extrusionOk="0">
                  <a:moveTo>
                    <a:pt x="17658" y="1"/>
                  </a:moveTo>
                  <a:lnTo>
                    <a:pt x="15576" y="2083"/>
                  </a:lnTo>
                  <a:lnTo>
                    <a:pt x="1" y="2083"/>
                  </a:lnTo>
                  <a:lnTo>
                    <a:pt x="1" y="2312"/>
                  </a:lnTo>
                  <a:lnTo>
                    <a:pt x="15633" y="2312"/>
                  </a:lnTo>
                  <a:lnTo>
                    <a:pt x="17772" y="243"/>
                  </a:lnTo>
                  <a:lnTo>
                    <a:pt x="23363" y="243"/>
                  </a:lnTo>
                  <a:lnTo>
                    <a:pt x="24904" y="1784"/>
                  </a:lnTo>
                  <a:lnTo>
                    <a:pt x="35073" y="1784"/>
                  </a:lnTo>
                  <a:cubicBezTo>
                    <a:pt x="35130" y="1898"/>
                    <a:pt x="35244" y="2026"/>
                    <a:pt x="35430" y="2026"/>
                  </a:cubicBezTo>
                  <a:cubicBezTo>
                    <a:pt x="35601" y="2026"/>
                    <a:pt x="35786" y="1841"/>
                    <a:pt x="35786" y="1670"/>
                  </a:cubicBezTo>
                  <a:cubicBezTo>
                    <a:pt x="35786" y="1427"/>
                    <a:pt x="35601" y="1242"/>
                    <a:pt x="35430" y="1242"/>
                  </a:cubicBezTo>
                  <a:cubicBezTo>
                    <a:pt x="35244" y="1242"/>
                    <a:pt x="35130" y="1370"/>
                    <a:pt x="35073" y="1541"/>
                  </a:cubicBezTo>
                  <a:lnTo>
                    <a:pt x="25018" y="1541"/>
                  </a:lnTo>
                  <a:lnTo>
                    <a:pt x="234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25"/>
            <p:cNvSpPr/>
            <p:nvPr/>
          </p:nvSpPr>
          <p:spPr>
            <a:xfrm rot="-5400000">
              <a:off x="-285730" y="3386968"/>
              <a:ext cx="1636680" cy="211615"/>
            </a:xfrm>
            <a:custGeom>
              <a:avLst/>
              <a:gdLst/>
              <a:ahLst/>
              <a:cxnLst/>
              <a:rect l="l" t="t" r="r" b="b"/>
              <a:pathLst>
                <a:path w="37627" h="4865" extrusionOk="0">
                  <a:moveTo>
                    <a:pt x="13137" y="1"/>
                  </a:moveTo>
                  <a:lnTo>
                    <a:pt x="13137" y="4636"/>
                  </a:lnTo>
                  <a:lnTo>
                    <a:pt x="12181" y="4636"/>
                  </a:lnTo>
                  <a:lnTo>
                    <a:pt x="12181" y="771"/>
                  </a:lnTo>
                  <a:lnTo>
                    <a:pt x="1" y="771"/>
                  </a:lnTo>
                  <a:lnTo>
                    <a:pt x="1" y="1014"/>
                  </a:lnTo>
                  <a:lnTo>
                    <a:pt x="11953" y="1014"/>
                  </a:lnTo>
                  <a:lnTo>
                    <a:pt x="11953" y="4865"/>
                  </a:lnTo>
                  <a:lnTo>
                    <a:pt x="13379" y="4865"/>
                  </a:lnTo>
                  <a:lnTo>
                    <a:pt x="13379" y="229"/>
                  </a:lnTo>
                  <a:lnTo>
                    <a:pt x="20454" y="229"/>
                  </a:lnTo>
                  <a:lnTo>
                    <a:pt x="22237" y="2083"/>
                  </a:lnTo>
                  <a:lnTo>
                    <a:pt x="36856" y="2083"/>
                  </a:lnTo>
                  <a:cubicBezTo>
                    <a:pt x="36913" y="2197"/>
                    <a:pt x="37084" y="2311"/>
                    <a:pt x="37213" y="2311"/>
                  </a:cubicBezTo>
                  <a:cubicBezTo>
                    <a:pt x="37441" y="2311"/>
                    <a:pt x="37626" y="2140"/>
                    <a:pt x="37626" y="1955"/>
                  </a:cubicBezTo>
                  <a:cubicBezTo>
                    <a:pt x="37626" y="1727"/>
                    <a:pt x="37441" y="1541"/>
                    <a:pt x="37213" y="1541"/>
                  </a:cubicBezTo>
                  <a:cubicBezTo>
                    <a:pt x="37084" y="1541"/>
                    <a:pt x="36913" y="1655"/>
                    <a:pt x="36856" y="1841"/>
                  </a:cubicBezTo>
                  <a:lnTo>
                    <a:pt x="22351" y="1841"/>
                  </a:lnTo>
                  <a:lnTo>
                    <a:pt x="2051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25"/>
            <p:cNvSpPr/>
            <p:nvPr/>
          </p:nvSpPr>
          <p:spPr>
            <a:xfrm rot="-5400000">
              <a:off x="416274" y="4013898"/>
              <a:ext cx="447372" cy="147065"/>
            </a:xfrm>
            <a:custGeom>
              <a:avLst/>
              <a:gdLst/>
              <a:ahLst/>
              <a:cxnLst/>
              <a:rect l="l" t="t" r="r" b="b"/>
              <a:pathLst>
                <a:path w="10285" h="3381" extrusionOk="0">
                  <a:moveTo>
                    <a:pt x="1" y="0"/>
                  </a:moveTo>
                  <a:lnTo>
                    <a:pt x="1" y="228"/>
                  </a:lnTo>
                  <a:lnTo>
                    <a:pt x="9757" y="228"/>
                  </a:lnTo>
                  <a:lnTo>
                    <a:pt x="9757" y="2667"/>
                  </a:lnTo>
                  <a:cubicBezTo>
                    <a:pt x="9628" y="2667"/>
                    <a:pt x="9514" y="2853"/>
                    <a:pt x="9514" y="3024"/>
                  </a:cubicBezTo>
                  <a:cubicBezTo>
                    <a:pt x="9514" y="3209"/>
                    <a:pt x="9685" y="3380"/>
                    <a:pt x="9871" y="3380"/>
                  </a:cubicBezTo>
                  <a:cubicBezTo>
                    <a:pt x="10113" y="3380"/>
                    <a:pt x="10284" y="3209"/>
                    <a:pt x="10284" y="3024"/>
                  </a:cubicBezTo>
                  <a:cubicBezTo>
                    <a:pt x="10284" y="2853"/>
                    <a:pt x="10170" y="2667"/>
                    <a:pt x="9985" y="2667"/>
                  </a:cubicBezTo>
                  <a:lnTo>
                    <a:pt x="99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25"/>
            <p:cNvSpPr/>
            <p:nvPr/>
          </p:nvSpPr>
          <p:spPr>
            <a:xfrm rot="-5400000">
              <a:off x="32255" y="3518831"/>
              <a:ext cx="1497053" cy="87517"/>
            </a:xfrm>
            <a:custGeom>
              <a:avLst/>
              <a:gdLst/>
              <a:ahLst/>
              <a:cxnLst/>
              <a:rect l="l" t="t" r="r" b="b"/>
              <a:pathLst>
                <a:path w="34417" h="2012" extrusionOk="0">
                  <a:moveTo>
                    <a:pt x="18243" y="0"/>
                  </a:moveTo>
                  <a:lnTo>
                    <a:pt x="16588" y="1655"/>
                  </a:lnTo>
                  <a:lnTo>
                    <a:pt x="1" y="1655"/>
                  </a:lnTo>
                  <a:lnTo>
                    <a:pt x="1" y="1897"/>
                  </a:lnTo>
                  <a:lnTo>
                    <a:pt x="16645" y="1897"/>
                  </a:lnTo>
                  <a:lnTo>
                    <a:pt x="18314" y="229"/>
                  </a:lnTo>
                  <a:lnTo>
                    <a:pt x="22522" y="229"/>
                  </a:lnTo>
                  <a:lnTo>
                    <a:pt x="24076" y="1783"/>
                  </a:lnTo>
                  <a:lnTo>
                    <a:pt x="33647" y="1783"/>
                  </a:lnTo>
                  <a:cubicBezTo>
                    <a:pt x="33704" y="1954"/>
                    <a:pt x="33875" y="2011"/>
                    <a:pt x="34003" y="2011"/>
                  </a:cubicBezTo>
                  <a:cubicBezTo>
                    <a:pt x="34232" y="2011"/>
                    <a:pt x="34417" y="1840"/>
                    <a:pt x="34417" y="1655"/>
                  </a:cubicBezTo>
                  <a:cubicBezTo>
                    <a:pt x="34417" y="1427"/>
                    <a:pt x="34232" y="1298"/>
                    <a:pt x="34003" y="1298"/>
                  </a:cubicBezTo>
                  <a:cubicBezTo>
                    <a:pt x="33875" y="1298"/>
                    <a:pt x="33704" y="1370"/>
                    <a:pt x="33647" y="1541"/>
                  </a:cubicBezTo>
                  <a:lnTo>
                    <a:pt x="24191" y="1541"/>
                  </a:lnTo>
                  <a:lnTo>
                    <a:pt x="2265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25"/>
            <p:cNvSpPr/>
            <p:nvPr/>
          </p:nvSpPr>
          <p:spPr>
            <a:xfrm rot="-5400000">
              <a:off x="48067" y="3573094"/>
              <a:ext cx="1377957" cy="98087"/>
            </a:xfrm>
            <a:custGeom>
              <a:avLst/>
              <a:gdLst/>
              <a:ahLst/>
              <a:cxnLst/>
              <a:rect l="l" t="t" r="r" b="b"/>
              <a:pathLst>
                <a:path w="31679" h="2255" extrusionOk="0">
                  <a:moveTo>
                    <a:pt x="18186" y="1"/>
                  </a:moveTo>
                  <a:lnTo>
                    <a:pt x="16232" y="1955"/>
                  </a:lnTo>
                  <a:lnTo>
                    <a:pt x="1" y="1955"/>
                  </a:lnTo>
                  <a:lnTo>
                    <a:pt x="1" y="2197"/>
                  </a:lnTo>
                  <a:lnTo>
                    <a:pt x="16346" y="2197"/>
                  </a:lnTo>
                  <a:lnTo>
                    <a:pt x="18314" y="229"/>
                  </a:lnTo>
                  <a:lnTo>
                    <a:pt x="22950" y="229"/>
                  </a:lnTo>
                  <a:lnTo>
                    <a:pt x="24661" y="1955"/>
                  </a:lnTo>
                  <a:lnTo>
                    <a:pt x="30908" y="1955"/>
                  </a:lnTo>
                  <a:cubicBezTo>
                    <a:pt x="30965" y="2140"/>
                    <a:pt x="31151" y="2254"/>
                    <a:pt x="31265" y="2254"/>
                  </a:cubicBezTo>
                  <a:cubicBezTo>
                    <a:pt x="31507" y="2254"/>
                    <a:pt x="31679" y="2069"/>
                    <a:pt x="31679" y="1840"/>
                  </a:cubicBezTo>
                  <a:cubicBezTo>
                    <a:pt x="31679" y="1655"/>
                    <a:pt x="31507" y="1484"/>
                    <a:pt x="31265" y="1484"/>
                  </a:cubicBezTo>
                  <a:cubicBezTo>
                    <a:pt x="31151" y="1484"/>
                    <a:pt x="30965" y="1598"/>
                    <a:pt x="30908" y="1712"/>
                  </a:cubicBezTo>
                  <a:lnTo>
                    <a:pt x="24733" y="1712"/>
                  </a:lnTo>
                  <a:lnTo>
                    <a:pt x="230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25"/>
            <p:cNvSpPr/>
            <p:nvPr/>
          </p:nvSpPr>
          <p:spPr>
            <a:xfrm rot="-5400000">
              <a:off x="-80031" y="3527509"/>
              <a:ext cx="1354991" cy="212224"/>
            </a:xfrm>
            <a:custGeom>
              <a:avLst/>
              <a:gdLst/>
              <a:ahLst/>
              <a:cxnLst/>
              <a:rect l="l" t="t" r="r" b="b"/>
              <a:pathLst>
                <a:path w="31151" h="4879" extrusionOk="0">
                  <a:moveTo>
                    <a:pt x="14749" y="0"/>
                  </a:moveTo>
                  <a:lnTo>
                    <a:pt x="14749" y="4636"/>
                  </a:lnTo>
                  <a:lnTo>
                    <a:pt x="10755" y="4636"/>
                  </a:lnTo>
                  <a:lnTo>
                    <a:pt x="10755" y="956"/>
                  </a:lnTo>
                  <a:lnTo>
                    <a:pt x="1" y="956"/>
                  </a:lnTo>
                  <a:lnTo>
                    <a:pt x="1" y="1184"/>
                  </a:lnTo>
                  <a:lnTo>
                    <a:pt x="10527" y="1184"/>
                  </a:lnTo>
                  <a:lnTo>
                    <a:pt x="10527" y="4878"/>
                  </a:lnTo>
                  <a:lnTo>
                    <a:pt x="14977" y="4878"/>
                  </a:lnTo>
                  <a:lnTo>
                    <a:pt x="14977" y="243"/>
                  </a:lnTo>
                  <a:lnTo>
                    <a:pt x="18842" y="243"/>
                  </a:lnTo>
                  <a:lnTo>
                    <a:pt x="21281" y="2739"/>
                  </a:lnTo>
                  <a:lnTo>
                    <a:pt x="30366" y="2739"/>
                  </a:lnTo>
                  <a:cubicBezTo>
                    <a:pt x="30438" y="2853"/>
                    <a:pt x="30609" y="2967"/>
                    <a:pt x="30723" y="2967"/>
                  </a:cubicBezTo>
                  <a:cubicBezTo>
                    <a:pt x="30965" y="2967"/>
                    <a:pt x="31151" y="2796"/>
                    <a:pt x="31151" y="2610"/>
                  </a:cubicBezTo>
                  <a:cubicBezTo>
                    <a:pt x="31151" y="2382"/>
                    <a:pt x="30965" y="2197"/>
                    <a:pt x="30723" y="2197"/>
                  </a:cubicBezTo>
                  <a:cubicBezTo>
                    <a:pt x="30609" y="2197"/>
                    <a:pt x="30438" y="2311"/>
                    <a:pt x="30366" y="2496"/>
                  </a:cubicBezTo>
                  <a:lnTo>
                    <a:pt x="21395" y="2496"/>
                  </a:lnTo>
                  <a:lnTo>
                    <a:pt x="188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25"/>
            <p:cNvSpPr/>
            <p:nvPr/>
          </p:nvSpPr>
          <p:spPr>
            <a:xfrm rot="-5400000">
              <a:off x="-149844" y="3491841"/>
              <a:ext cx="1429458" cy="209092"/>
            </a:xfrm>
            <a:custGeom>
              <a:avLst/>
              <a:gdLst/>
              <a:ahLst/>
              <a:cxnLst/>
              <a:rect l="l" t="t" r="r" b="b"/>
              <a:pathLst>
                <a:path w="32863" h="4807" extrusionOk="0">
                  <a:moveTo>
                    <a:pt x="13850" y="0"/>
                  </a:moveTo>
                  <a:lnTo>
                    <a:pt x="13850" y="4578"/>
                  </a:lnTo>
                  <a:lnTo>
                    <a:pt x="11411" y="4578"/>
                  </a:lnTo>
                  <a:lnTo>
                    <a:pt x="11411" y="884"/>
                  </a:lnTo>
                  <a:lnTo>
                    <a:pt x="1" y="884"/>
                  </a:lnTo>
                  <a:lnTo>
                    <a:pt x="1" y="1127"/>
                  </a:lnTo>
                  <a:lnTo>
                    <a:pt x="11183" y="1127"/>
                  </a:lnTo>
                  <a:lnTo>
                    <a:pt x="11183" y="4807"/>
                  </a:lnTo>
                  <a:lnTo>
                    <a:pt x="14092" y="4807"/>
                  </a:lnTo>
                  <a:lnTo>
                    <a:pt x="14092" y="243"/>
                  </a:lnTo>
                  <a:lnTo>
                    <a:pt x="19498" y="243"/>
                  </a:lnTo>
                  <a:lnTo>
                    <a:pt x="21637" y="2439"/>
                  </a:lnTo>
                  <a:lnTo>
                    <a:pt x="32149" y="2439"/>
                  </a:lnTo>
                  <a:cubicBezTo>
                    <a:pt x="32221" y="2553"/>
                    <a:pt x="32335" y="2667"/>
                    <a:pt x="32506" y="2667"/>
                  </a:cubicBezTo>
                  <a:cubicBezTo>
                    <a:pt x="32691" y="2667"/>
                    <a:pt x="32862" y="2496"/>
                    <a:pt x="32862" y="2311"/>
                  </a:cubicBezTo>
                  <a:cubicBezTo>
                    <a:pt x="32862" y="2082"/>
                    <a:pt x="32691" y="1954"/>
                    <a:pt x="32506" y="1954"/>
                  </a:cubicBezTo>
                  <a:cubicBezTo>
                    <a:pt x="32335" y="1954"/>
                    <a:pt x="32221" y="2025"/>
                    <a:pt x="32149" y="2197"/>
                  </a:cubicBezTo>
                  <a:lnTo>
                    <a:pt x="21752" y="2197"/>
                  </a:lnTo>
                  <a:lnTo>
                    <a:pt x="1955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09" name="Google Shape;609;p25"/>
          <p:cNvGrpSpPr/>
          <p:nvPr/>
        </p:nvGrpSpPr>
        <p:grpSpPr>
          <a:xfrm rot="10800000">
            <a:off x="461382" y="-5"/>
            <a:ext cx="782237" cy="3396887"/>
            <a:chOff x="4792514" y="2979701"/>
            <a:chExt cx="305307" cy="1325804"/>
          </a:xfrm>
        </p:grpSpPr>
        <p:sp>
          <p:nvSpPr>
            <p:cNvPr id="610" name="Google Shape;610;p25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25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25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25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25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15" name="Google Shape;615;p25"/>
          <p:cNvSpPr txBox="1">
            <a:spLocks noGrp="1"/>
          </p:cNvSpPr>
          <p:nvPr>
            <p:ph type="subTitle" idx="1"/>
          </p:nvPr>
        </p:nvSpPr>
        <p:spPr>
          <a:xfrm>
            <a:off x="960100" y="3844653"/>
            <a:ext cx="30740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25"/>
          <p:cNvSpPr txBox="1">
            <a:spLocks noGrp="1"/>
          </p:cNvSpPr>
          <p:nvPr>
            <p:ph type="subTitle" idx="2"/>
          </p:nvPr>
        </p:nvSpPr>
        <p:spPr>
          <a:xfrm>
            <a:off x="4559057" y="3844653"/>
            <a:ext cx="30740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25"/>
          <p:cNvSpPr txBox="1">
            <a:spLocks noGrp="1"/>
          </p:cNvSpPr>
          <p:nvPr>
            <p:ph type="subTitle" idx="3"/>
          </p:nvPr>
        </p:nvSpPr>
        <p:spPr>
          <a:xfrm>
            <a:off x="8158025" y="3844653"/>
            <a:ext cx="30740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25"/>
          <p:cNvSpPr txBox="1">
            <a:spLocks noGrp="1"/>
          </p:cNvSpPr>
          <p:nvPr>
            <p:ph type="subTitle" idx="4"/>
          </p:nvPr>
        </p:nvSpPr>
        <p:spPr>
          <a:xfrm>
            <a:off x="960100" y="3211933"/>
            <a:ext cx="3074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0" name="Google Shape;620;p25"/>
          <p:cNvSpPr txBox="1">
            <a:spLocks noGrp="1"/>
          </p:cNvSpPr>
          <p:nvPr>
            <p:ph type="subTitle" idx="5"/>
          </p:nvPr>
        </p:nvSpPr>
        <p:spPr>
          <a:xfrm>
            <a:off x="4559061" y="3211933"/>
            <a:ext cx="3074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1" name="Google Shape;621;p25"/>
          <p:cNvSpPr txBox="1">
            <a:spLocks noGrp="1"/>
          </p:cNvSpPr>
          <p:nvPr>
            <p:ph type="subTitle" idx="6"/>
          </p:nvPr>
        </p:nvSpPr>
        <p:spPr>
          <a:xfrm>
            <a:off x="8158031" y="3211933"/>
            <a:ext cx="3074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9752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6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4" name="Google Shape;624;p2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2623531" y="279890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26"/>
          <p:cNvSpPr txBox="1">
            <a:spLocks noGrp="1"/>
          </p:cNvSpPr>
          <p:nvPr>
            <p:ph type="subTitle" idx="2"/>
          </p:nvPr>
        </p:nvSpPr>
        <p:spPr>
          <a:xfrm>
            <a:off x="6930869" y="279890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26"/>
          <p:cNvSpPr txBox="1">
            <a:spLocks noGrp="1"/>
          </p:cNvSpPr>
          <p:nvPr>
            <p:ph type="subTitle" idx="3"/>
          </p:nvPr>
        </p:nvSpPr>
        <p:spPr>
          <a:xfrm>
            <a:off x="2623531" y="471010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26"/>
          <p:cNvSpPr txBox="1">
            <a:spLocks noGrp="1"/>
          </p:cNvSpPr>
          <p:nvPr>
            <p:ph type="subTitle" idx="4"/>
          </p:nvPr>
        </p:nvSpPr>
        <p:spPr>
          <a:xfrm>
            <a:off x="6930869" y="471010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26"/>
          <p:cNvSpPr txBox="1">
            <a:spLocks noGrp="1"/>
          </p:cNvSpPr>
          <p:nvPr>
            <p:ph type="subTitle" idx="5"/>
          </p:nvPr>
        </p:nvSpPr>
        <p:spPr>
          <a:xfrm>
            <a:off x="2623533" y="2148833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0" name="Google Shape;630;p26"/>
          <p:cNvSpPr txBox="1">
            <a:spLocks noGrp="1"/>
          </p:cNvSpPr>
          <p:nvPr>
            <p:ph type="subTitle" idx="6"/>
          </p:nvPr>
        </p:nvSpPr>
        <p:spPr>
          <a:xfrm>
            <a:off x="6930868" y="2148833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1" name="Google Shape;631;p26"/>
          <p:cNvSpPr txBox="1">
            <a:spLocks noGrp="1"/>
          </p:cNvSpPr>
          <p:nvPr>
            <p:ph type="subTitle" idx="7"/>
          </p:nvPr>
        </p:nvSpPr>
        <p:spPr>
          <a:xfrm>
            <a:off x="2623533" y="4060100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2" name="Google Shape;632;p26"/>
          <p:cNvSpPr txBox="1">
            <a:spLocks noGrp="1"/>
          </p:cNvSpPr>
          <p:nvPr>
            <p:ph type="subTitle" idx="8"/>
          </p:nvPr>
        </p:nvSpPr>
        <p:spPr>
          <a:xfrm>
            <a:off x="6930868" y="4060100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86321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7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35" name="Google Shape;635;p27"/>
          <p:cNvGrpSpPr/>
          <p:nvPr/>
        </p:nvGrpSpPr>
        <p:grpSpPr>
          <a:xfrm rot="10800000">
            <a:off x="67675" y="-2199355"/>
            <a:ext cx="987187" cy="3741933"/>
            <a:chOff x="8218831" y="2346909"/>
            <a:chExt cx="740390" cy="2806450"/>
          </a:xfrm>
        </p:grpSpPr>
        <p:sp>
          <p:nvSpPr>
            <p:cNvPr id="636" name="Google Shape;636;p27"/>
            <p:cNvSpPr/>
            <p:nvPr/>
          </p:nvSpPr>
          <p:spPr>
            <a:xfrm rot="-5400000">
              <a:off x="7409304" y="3603442"/>
              <a:ext cx="2806450" cy="293383"/>
            </a:xfrm>
            <a:custGeom>
              <a:avLst/>
              <a:gdLst/>
              <a:ahLst/>
              <a:cxnLst/>
              <a:rect l="l" t="t" r="r" b="b"/>
              <a:pathLst>
                <a:path w="33576" h="3510" extrusionOk="0">
                  <a:moveTo>
                    <a:pt x="33162" y="1"/>
                  </a:moveTo>
                  <a:cubicBezTo>
                    <a:pt x="33048" y="1"/>
                    <a:pt x="32862" y="115"/>
                    <a:pt x="32805" y="229"/>
                  </a:cubicBezTo>
                  <a:lnTo>
                    <a:pt x="18371" y="229"/>
                  </a:lnTo>
                  <a:lnTo>
                    <a:pt x="18371" y="3267"/>
                  </a:lnTo>
                  <a:lnTo>
                    <a:pt x="1" y="3267"/>
                  </a:lnTo>
                  <a:lnTo>
                    <a:pt x="1" y="3509"/>
                  </a:lnTo>
                  <a:lnTo>
                    <a:pt x="18600" y="3509"/>
                  </a:lnTo>
                  <a:lnTo>
                    <a:pt x="18600" y="471"/>
                  </a:lnTo>
                  <a:lnTo>
                    <a:pt x="32805" y="471"/>
                  </a:lnTo>
                  <a:cubicBezTo>
                    <a:pt x="32862" y="657"/>
                    <a:pt x="33048" y="714"/>
                    <a:pt x="33162" y="714"/>
                  </a:cubicBezTo>
                  <a:cubicBezTo>
                    <a:pt x="33404" y="714"/>
                    <a:pt x="33575" y="586"/>
                    <a:pt x="33575" y="357"/>
                  </a:cubicBezTo>
                  <a:cubicBezTo>
                    <a:pt x="33575" y="172"/>
                    <a:pt x="33404" y="1"/>
                    <a:pt x="331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27"/>
            <p:cNvSpPr/>
            <p:nvPr/>
          </p:nvSpPr>
          <p:spPr>
            <a:xfrm rot="-5400000">
              <a:off x="7520808" y="3794852"/>
              <a:ext cx="2409421" cy="307593"/>
            </a:xfrm>
            <a:custGeom>
              <a:avLst/>
              <a:gdLst/>
              <a:ahLst/>
              <a:cxnLst/>
              <a:rect l="l" t="t" r="r" b="b"/>
              <a:pathLst>
                <a:path w="28826" h="3680" extrusionOk="0">
                  <a:moveTo>
                    <a:pt x="28469" y="0"/>
                  </a:moveTo>
                  <a:cubicBezTo>
                    <a:pt x="28298" y="0"/>
                    <a:pt x="28170" y="114"/>
                    <a:pt x="28113" y="285"/>
                  </a:cubicBezTo>
                  <a:lnTo>
                    <a:pt x="17302" y="285"/>
                  </a:lnTo>
                  <a:lnTo>
                    <a:pt x="17302" y="3437"/>
                  </a:lnTo>
                  <a:lnTo>
                    <a:pt x="1" y="3437"/>
                  </a:lnTo>
                  <a:lnTo>
                    <a:pt x="1" y="3680"/>
                  </a:lnTo>
                  <a:lnTo>
                    <a:pt x="17530" y="3680"/>
                  </a:lnTo>
                  <a:lnTo>
                    <a:pt x="17530" y="528"/>
                  </a:lnTo>
                  <a:lnTo>
                    <a:pt x="28113" y="528"/>
                  </a:lnTo>
                  <a:cubicBezTo>
                    <a:pt x="28170" y="642"/>
                    <a:pt x="28298" y="770"/>
                    <a:pt x="28469" y="770"/>
                  </a:cubicBezTo>
                  <a:cubicBezTo>
                    <a:pt x="28655" y="770"/>
                    <a:pt x="28826" y="585"/>
                    <a:pt x="28826" y="414"/>
                  </a:cubicBezTo>
                  <a:cubicBezTo>
                    <a:pt x="28826" y="171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27"/>
            <p:cNvSpPr/>
            <p:nvPr/>
          </p:nvSpPr>
          <p:spPr>
            <a:xfrm rot="-5400000">
              <a:off x="7336629" y="3695260"/>
              <a:ext cx="2603756" cy="312441"/>
            </a:xfrm>
            <a:custGeom>
              <a:avLst/>
              <a:gdLst/>
              <a:ahLst/>
              <a:cxnLst/>
              <a:rect l="l" t="t" r="r" b="b"/>
              <a:pathLst>
                <a:path w="31151" h="3738" extrusionOk="0">
                  <a:moveTo>
                    <a:pt x="30723" y="0"/>
                  </a:moveTo>
                  <a:cubicBezTo>
                    <a:pt x="30609" y="0"/>
                    <a:pt x="30438" y="114"/>
                    <a:pt x="30366" y="229"/>
                  </a:cubicBezTo>
                  <a:lnTo>
                    <a:pt x="16104" y="229"/>
                  </a:lnTo>
                  <a:lnTo>
                    <a:pt x="16104" y="3495"/>
                  </a:lnTo>
                  <a:lnTo>
                    <a:pt x="1" y="3495"/>
                  </a:lnTo>
                  <a:lnTo>
                    <a:pt x="1" y="3737"/>
                  </a:lnTo>
                  <a:lnTo>
                    <a:pt x="16346" y="3737"/>
                  </a:lnTo>
                  <a:lnTo>
                    <a:pt x="16346" y="471"/>
                  </a:lnTo>
                  <a:lnTo>
                    <a:pt x="30366" y="471"/>
                  </a:lnTo>
                  <a:cubicBezTo>
                    <a:pt x="30438" y="642"/>
                    <a:pt x="30609" y="770"/>
                    <a:pt x="30723" y="770"/>
                  </a:cubicBezTo>
                  <a:cubicBezTo>
                    <a:pt x="30965" y="770"/>
                    <a:pt x="31151" y="585"/>
                    <a:pt x="31151" y="357"/>
                  </a:cubicBezTo>
                  <a:cubicBezTo>
                    <a:pt x="31151" y="171"/>
                    <a:pt x="30965" y="0"/>
                    <a:pt x="3072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27"/>
            <p:cNvSpPr/>
            <p:nvPr/>
          </p:nvSpPr>
          <p:spPr>
            <a:xfrm rot="-5400000">
              <a:off x="7266838" y="3694675"/>
              <a:ext cx="2484564" cy="432803"/>
            </a:xfrm>
            <a:custGeom>
              <a:avLst/>
              <a:gdLst/>
              <a:ahLst/>
              <a:cxnLst/>
              <a:rect l="l" t="t" r="r" b="b"/>
              <a:pathLst>
                <a:path w="29725" h="5178" extrusionOk="0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27"/>
            <p:cNvSpPr/>
            <p:nvPr/>
          </p:nvSpPr>
          <p:spPr>
            <a:xfrm rot="-5400000">
              <a:off x="7264499" y="3772159"/>
              <a:ext cx="2335532" cy="426869"/>
            </a:xfrm>
            <a:custGeom>
              <a:avLst/>
              <a:gdLst/>
              <a:ahLst/>
              <a:cxnLst/>
              <a:rect l="l" t="t" r="r" b="b"/>
              <a:pathLst>
                <a:path w="27942" h="5107" extrusionOk="0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27"/>
            <p:cNvSpPr/>
            <p:nvPr/>
          </p:nvSpPr>
          <p:spPr>
            <a:xfrm rot="-5400000">
              <a:off x="7898072" y="4609597"/>
              <a:ext cx="958636" cy="128888"/>
            </a:xfrm>
            <a:custGeom>
              <a:avLst/>
              <a:gdLst/>
              <a:ahLst/>
              <a:cxnLst/>
              <a:rect l="l" t="t" r="r" b="b"/>
              <a:pathLst>
                <a:path w="11469" h="1542" extrusionOk="0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27"/>
            <p:cNvSpPr/>
            <p:nvPr/>
          </p:nvSpPr>
          <p:spPr>
            <a:xfrm rot="-5400000">
              <a:off x="7893308" y="4534537"/>
              <a:ext cx="1038460" cy="199183"/>
            </a:xfrm>
            <a:custGeom>
              <a:avLst/>
              <a:gdLst/>
              <a:ahLst/>
              <a:cxnLst/>
              <a:rect l="l" t="t" r="r" b="b"/>
              <a:pathLst>
                <a:path w="12424" h="2383" extrusionOk="0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27"/>
            <p:cNvSpPr/>
            <p:nvPr/>
          </p:nvSpPr>
          <p:spPr>
            <a:xfrm rot="-5400000">
              <a:off x="7885576" y="4457597"/>
              <a:ext cx="1123132" cy="268391"/>
            </a:xfrm>
            <a:custGeom>
              <a:avLst/>
              <a:gdLst/>
              <a:ahLst/>
              <a:cxnLst/>
              <a:rect l="l" t="t" r="r" b="b"/>
              <a:pathLst>
                <a:path w="13437" h="3211" extrusionOk="0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44" name="Google Shape;644;p27"/>
          <p:cNvGrpSpPr/>
          <p:nvPr/>
        </p:nvGrpSpPr>
        <p:grpSpPr>
          <a:xfrm>
            <a:off x="11241021" y="3499550"/>
            <a:ext cx="715371" cy="3371596"/>
            <a:chOff x="8143116" y="2624662"/>
            <a:chExt cx="536528" cy="2528697"/>
          </a:xfrm>
        </p:grpSpPr>
        <p:sp>
          <p:nvSpPr>
            <p:cNvPr id="645" name="Google Shape;645;p27"/>
            <p:cNvSpPr/>
            <p:nvPr/>
          </p:nvSpPr>
          <p:spPr>
            <a:xfrm rot="-5400000">
              <a:off x="7445679" y="3919393"/>
              <a:ext cx="2235397" cy="232533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27"/>
            <p:cNvSpPr/>
            <p:nvPr/>
          </p:nvSpPr>
          <p:spPr>
            <a:xfrm rot="-5400000">
              <a:off x="7411119" y="4023081"/>
              <a:ext cx="1987401" cy="273156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27"/>
            <p:cNvSpPr/>
            <p:nvPr/>
          </p:nvSpPr>
          <p:spPr>
            <a:xfrm rot="-5400000">
              <a:off x="7217368" y="3764970"/>
              <a:ext cx="2528697" cy="248080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7"/>
            <p:cNvSpPr/>
            <p:nvPr/>
          </p:nvSpPr>
          <p:spPr>
            <a:xfrm rot="-5400000">
              <a:off x="7095211" y="3791843"/>
              <a:ext cx="2409421" cy="313611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49" name="Google Shape;649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27"/>
          <p:cNvSpPr txBox="1">
            <a:spLocks noGrp="1"/>
          </p:cNvSpPr>
          <p:nvPr>
            <p:ph type="subTitle" idx="1"/>
          </p:nvPr>
        </p:nvSpPr>
        <p:spPr>
          <a:xfrm>
            <a:off x="1468233" y="2595276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27"/>
          <p:cNvSpPr txBox="1">
            <a:spLocks noGrp="1"/>
          </p:cNvSpPr>
          <p:nvPr>
            <p:ph type="subTitle" idx="2"/>
          </p:nvPr>
        </p:nvSpPr>
        <p:spPr>
          <a:xfrm>
            <a:off x="4771929" y="2595276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27"/>
          <p:cNvSpPr txBox="1">
            <a:spLocks noGrp="1"/>
          </p:cNvSpPr>
          <p:nvPr>
            <p:ph type="subTitle" idx="3"/>
          </p:nvPr>
        </p:nvSpPr>
        <p:spPr>
          <a:xfrm>
            <a:off x="1468233" y="4644443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27"/>
          <p:cNvSpPr txBox="1">
            <a:spLocks noGrp="1"/>
          </p:cNvSpPr>
          <p:nvPr>
            <p:ph type="subTitle" idx="4"/>
          </p:nvPr>
        </p:nvSpPr>
        <p:spPr>
          <a:xfrm>
            <a:off x="4771929" y="4644443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27"/>
          <p:cNvSpPr txBox="1">
            <a:spLocks noGrp="1"/>
          </p:cNvSpPr>
          <p:nvPr>
            <p:ph type="subTitle" idx="5"/>
          </p:nvPr>
        </p:nvSpPr>
        <p:spPr>
          <a:xfrm>
            <a:off x="8075633" y="2595276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27"/>
          <p:cNvSpPr txBox="1">
            <a:spLocks noGrp="1"/>
          </p:cNvSpPr>
          <p:nvPr>
            <p:ph type="subTitle" idx="6"/>
          </p:nvPr>
        </p:nvSpPr>
        <p:spPr>
          <a:xfrm>
            <a:off x="8075633" y="4644443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27"/>
          <p:cNvSpPr txBox="1">
            <a:spLocks noGrp="1"/>
          </p:cNvSpPr>
          <p:nvPr>
            <p:ph type="subTitle" idx="7"/>
          </p:nvPr>
        </p:nvSpPr>
        <p:spPr>
          <a:xfrm>
            <a:off x="1468233" y="2049301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7" name="Google Shape;657;p27"/>
          <p:cNvSpPr txBox="1">
            <a:spLocks noGrp="1"/>
          </p:cNvSpPr>
          <p:nvPr>
            <p:ph type="subTitle" idx="8"/>
          </p:nvPr>
        </p:nvSpPr>
        <p:spPr>
          <a:xfrm>
            <a:off x="4771929" y="2049301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8" name="Google Shape;658;p27"/>
          <p:cNvSpPr txBox="1">
            <a:spLocks noGrp="1"/>
          </p:cNvSpPr>
          <p:nvPr>
            <p:ph type="subTitle" idx="9"/>
          </p:nvPr>
        </p:nvSpPr>
        <p:spPr>
          <a:xfrm>
            <a:off x="1468233" y="4098468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9" name="Google Shape;659;p27"/>
          <p:cNvSpPr txBox="1">
            <a:spLocks noGrp="1"/>
          </p:cNvSpPr>
          <p:nvPr>
            <p:ph type="subTitle" idx="13"/>
          </p:nvPr>
        </p:nvSpPr>
        <p:spPr>
          <a:xfrm>
            <a:off x="4771929" y="4098468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0" name="Google Shape;660;p27"/>
          <p:cNvSpPr txBox="1">
            <a:spLocks noGrp="1"/>
          </p:cNvSpPr>
          <p:nvPr>
            <p:ph type="subTitle" idx="14"/>
          </p:nvPr>
        </p:nvSpPr>
        <p:spPr>
          <a:xfrm>
            <a:off x="8075633" y="2049301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1" name="Google Shape;661;p27"/>
          <p:cNvSpPr txBox="1">
            <a:spLocks noGrp="1"/>
          </p:cNvSpPr>
          <p:nvPr>
            <p:ph type="subTitle" idx="15"/>
          </p:nvPr>
        </p:nvSpPr>
        <p:spPr>
          <a:xfrm>
            <a:off x="8075633" y="4098468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09200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8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4" name="Google Shape;664;p28"/>
          <p:cNvSpPr txBox="1">
            <a:spLocks noGrp="1"/>
          </p:cNvSpPr>
          <p:nvPr>
            <p:ph type="title" hasCustomPrompt="1"/>
          </p:nvPr>
        </p:nvSpPr>
        <p:spPr>
          <a:xfrm>
            <a:off x="5491033" y="840733"/>
            <a:ext cx="5750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5" name="Google Shape;665;p28"/>
          <p:cNvSpPr txBox="1">
            <a:spLocks noGrp="1"/>
          </p:cNvSpPr>
          <p:nvPr>
            <p:ph type="subTitle" idx="1"/>
          </p:nvPr>
        </p:nvSpPr>
        <p:spPr>
          <a:xfrm>
            <a:off x="5491033" y="1808625"/>
            <a:ext cx="5750000" cy="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66" name="Google Shape;666;p28"/>
          <p:cNvSpPr txBox="1">
            <a:spLocks noGrp="1"/>
          </p:cNvSpPr>
          <p:nvPr>
            <p:ph type="title" idx="2" hasCustomPrompt="1"/>
          </p:nvPr>
        </p:nvSpPr>
        <p:spPr>
          <a:xfrm>
            <a:off x="5491033" y="2672613"/>
            <a:ext cx="5750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7" name="Google Shape;667;p28"/>
          <p:cNvSpPr txBox="1">
            <a:spLocks noGrp="1"/>
          </p:cNvSpPr>
          <p:nvPr>
            <p:ph type="subTitle" idx="3"/>
          </p:nvPr>
        </p:nvSpPr>
        <p:spPr>
          <a:xfrm>
            <a:off x="5491033" y="3637408"/>
            <a:ext cx="5750000" cy="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68" name="Google Shape;668;p28"/>
          <p:cNvSpPr txBox="1">
            <a:spLocks noGrp="1"/>
          </p:cNvSpPr>
          <p:nvPr>
            <p:ph type="title" idx="4" hasCustomPrompt="1"/>
          </p:nvPr>
        </p:nvSpPr>
        <p:spPr>
          <a:xfrm>
            <a:off x="5491033" y="4504495"/>
            <a:ext cx="5750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9" name="Google Shape;669;p28"/>
          <p:cNvSpPr txBox="1">
            <a:spLocks noGrp="1"/>
          </p:cNvSpPr>
          <p:nvPr>
            <p:ph type="subTitle" idx="5"/>
          </p:nvPr>
        </p:nvSpPr>
        <p:spPr>
          <a:xfrm>
            <a:off x="5491033" y="5472865"/>
            <a:ext cx="5750000" cy="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670" name="Google Shape;670;p28"/>
          <p:cNvGrpSpPr/>
          <p:nvPr/>
        </p:nvGrpSpPr>
        <p:grpSpPr>
          <a:xfrm>
            <a:off x="-3" y="121862"/>
            <a:ext cx="3442101" cy="6614297"/>
            <a:chOff x="-2" y="91396"/>
            <a:chExt cx="2581576" cy="4960723"/>
          </a:xfrm>
        </p:grpSpPr>
        <p:grpSp>
          <p:nvGrpSpPr>
            <p:cNvPr id="671" name="Google Shape;671;p28"/>
            <p:cNvGrpSpPr/>
            <p:nvPr/>
          </p:nvGrpSpPr>
          <p:grpSpPr>
            <a:xfrm rot="5400000">
              <a:off x="716105" y="1036885"/>
              <a:ext cx="1149364" cy="2581575"/>
              <a:chOff x="1390914" y="2488356"/>
              <a:chExt cx="811526" cy="1822760"/>
            </a:xfrm>
          </p:grpSpPr>
          <p:sp>
            <p:nvSpPr>
              <p:cNvPr id="672" name="Google Shape;672;p28"/>
              <p:cNvSpPr/>
              <p:nvPr/>
            </p:nvSpPr>
            <p:spPr>
              <a:xfrm rot="-5400000">
                <a:off x="1739909" y="2894384"/>
                <a:ext cx="868558" cy="56503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299" extrusionOk="0">
                    <a:moveTo>
                      <a:pt x="19554" y="0"/>
                    </a:moveTo>
                    <a:cubicBezTo>
                      <a:pt x="19426" y="0"/>
                      <a:pt x="19255" y="114"/>
                      <a:pt x="19198" y="229"/>
                    </a:cubicBezTo>
                    <a:lnTo>
                      <a:pt x="0" y="229"/>
                    </a:lnTo>
                    <a:lnTo>
                      <a:pt x="0" y="1298"/>
                    </a:lnTo>
                    <a:lnTo>
                      <a:pt x="228" y="1298"/>
                    </a:lnTo>
                    <a:lnTo>
                      <a:pt x="228" y="471"/>
                    </a:lnTo>
                    <a:lnTo>
                      <a:pt x="19198" y="471"/>
                    </a:lnTo>
                    <a:cubicBezTo>
                      <a:pt x="19255" y="642"/>
                      <a:pt x="19426" y="770"/>
                      <a:pt x="19554" y="770"/>
                    </a:cubicBezTo>
                    <a:cubicBezTo>
                      <a:pt x="19783" y="770"/>
                      <a:pt x="19968" y="585"/>
                      <a:pt x="19968" y="357"/>
                    </a:cubicBezTo>
                    <a:cubicBezTo>
                      <a:pt x="19968" y="171"/>
                      <a:pt x="19783" y="0"/>
                      <a:pt x="195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3" name="Google Shape;673;p28"/>
              <p:cNvSpPr/>
              <p:nvPr/>
            </p:nvSpPr>
            <p:spPr>
              <a:xfrm rot="-5400000">
                <a:off x="1765616" y="2959195"/>
                <a:ext cx="778040" cy="95608"/>
              </a:xfrm>
              <a:custGeom>
                <a:avLst/>
                <a:gdLst/>
                <a:ahLst/>
                <a:cxnLst/>
                <a:rect l="l" t="t" r="r" b="b"/>
                <a:pathLst>
                  <a:path w="17887" h="2198" extrusionOk="0">
                    <a:moveTo>
                      <a:pt x="17472" y="1"/>
                    </a:moveTo>
                    <a:cubicBezTo>
                      <a:pt x="17358" y="1"/>
                      <a:pt x="17173" y="115"/>
                      <a:pt x="17116" y="243"/>
                    </a:cubicBezTo>
                    <a:lnTo>
                      <a:pt x="0" y="243"/>
                    </a:lnTo>
                    <a:lnTo>
                      <a:pt x="0" y="2197"/>
                    </a:lnTo>
                    <a:lnTo>
                      <a:pt x="243" y="2197"/>
                    </a:lnTo>
                    <a:lnTo>
                      <a:pt x="243" y="471"/>
                    </a:lnTo>
                    <a:lnTo>
                      <a:pt x="17116" y="471"/>
                    </a:lnTo>
                    <a:cubicBezTo>
                      <a:pt x="17173" y="657"/>
                      <a:pt x="17358" y="714"/>
                      <a:pt x="17472" y="714"/>
                    </a:cubicBezTo>
                    <a:cubicBezTo>
                      <a:pt x="17715" y="714"/>
                      <a:pt x="17886" y="600"/>
                      <a:pt x="17886" y="357"/>
                    </a:cubicBezTo>
                    <a:cubicBezTo>
                      <a:pt x="17886" y="186"/>
                      <a:pt x="17715" y="1"/>
                      <a:pt x="174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4" name="Google Shape;674;p28"/>
              <p:cNvSpPr/>
              <p:nvPr/>
            </p:nvSpPr>
            <p:spPr>
              <a:xfrm rot="-5400000">
                <a:off x="1756634" y="3001714"/>
                <a:ext cx="760032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7473" h="3025" extrusionOk="0">
                    <a:moveTo>
                      <a:pt x="17116" y="0"/>
                    </a:moveTo>
                    <a:cubicBezTo>
                      <a:pt x="16931" y="0"/>
                      <a:pt x="16817" y="58"/>
                      <a:pt x="16759" y="229"/>
                    </a:cubicBezTo>
                    <a:lnTo>
                      <a:pt x="1" y="229"/>
                    </a:lnTo>
                    <a:lnTo>
                      <a:pt x="1" y="3024"/>
                    </a:lnTo>
                    <a:lnTo>
                      <a:pt x="243" y="3024"/>
                    </a:lnTo>
                    <a:lnTo>
                      <a:pt x="243" y="471"/>
                    </a:lnTo>
                    <a:lnTo>
                      <a:pt x="16759" y="471"/>
                    </a:lnTo>
                    <a:cubicBezTo>
                      <a:pt x="16817" y="585"/>
                      <a:pt x="16931" y="714"/>
                      <a:pt x="17116" y="714"/>
                    </a:cubicBezTo>
                    <a:cubicBezTo>
                      <a:pt x="17287" y="714"/>
                      <a:pt x="17473" y="528"/>
                      <a:pt x="17473" y="357"/>
                    </a:cubicBezTo>
                    <a:cubicBezTo>
                      <a:pt x="17473" y="115"/>
                      <a:pt x="17287" y="0"/>
                      <a:pt x="171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5" name="Google Shape;675;p28"/>
              <p:cNvSpPr/>
              <p:nvPr/>
            </p:nvSpPr>
            <p:spPr>
              <a:xfrm rot="-5400000">
                <a:off x="1370420" y="3504542"/>
                <a:ext cx="1460472" cy="152676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6" name="Google Shape;676;p28"/>
              <p:cNvSpPr/>
              <p:nvPr/>
            </p:nvSpPr>
            <p:spPr>
              <a:xfrm rot="-5400000">
                <a:off x="1428446" y="3604151"/>
                <a:ext cx="1253859" cy="160071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7" name="Google Shape;677;p28"/>
              <p:cNvSpPr/>
              <p:nvPr/>
            </p:nvSpPr>
            <p:spPr>
              <a:xfrm rot="-5400000">
                <a:off x="1332600" y="3552324"/>
                <a:ext cx="1354991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8" name="Google Shape;678;p28"/>
              <p:cNvSpPr/>
              <p:nvPr/>
            </p:nvSpPr>
            <p:spPr>
              <a:xfrm rot="-5400000">
                <a:off x="1296281" y="3552020"/>
                <a:ext cx="1292963" cy="225230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9" name="Google Shape;679;p28"/>
              <p:cNvSpPr/>
              <p:nvPr/>
            </p:nvSpPr>
            <p:spPr>
              <a:xfrm rot="-5400000">
                <a:off x="1295063" y="3592342"/>
                <a:ext cx="1215407" cy="222142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0" name="Google Shape;680;p28"/>
              <p:cNvSpPr/>
              <p:nvPr/>
            </p:nvSpPr>
            <p:spPr>
              <a:xfrm rot="-5400000">
                <a:off x="1190518" y="3668963"/>
                <a:ext cx="1163297" cy="121010"/>
              </a:xfrm>
              <a:custGeom>
                <a:avLst/>
                <a:gdLst/>
                <a:ahLst/>
                <a:cxnLst/>
                <a:rect l="l" t="t" r="r" b="b"/>
                <a:pathLst>
                  <a:path w="26744" h="2782" extrusionOk="0">
                    <a:moveTo>
                      <a:pt x="26330" y="0"/>
                    </a:moveTo>
                    <a:cubicBezTo>
                      <a:pt x="26216" y="0"/>
                      <a:pt x="26030" y="114"/>
                      <a:pt x="25973" y="286"/>
                    </a:cubicBezTo>
                    <a:lnTo>
                      <a:pt x="17116" y="286"/>
                    </a:lnTo>
                    <a:lnTo>
                      <a:pt x="14863" y="2553"/>
                    </a:lnTo>
                    <a:lnTo>
                      <a:pt x="1" y="2553"/>
                    </a:lnTo>
                    <a:lnTo>
                      <a:pt x="1" y="2782"/>
                    </a:lnTo>
                    <a:lnTo>
                      <a:pt x="14920" y="2782"/>
                    </a:lnTo>
                    <a:lnTo>
                      <a:pt x="17245" y="528"/>
                    </a:lnTo>
                    <a:lnTo>
                      <a:pt x="25973" y="528"/>
                    </a:lnTo>
                    <a:cubicBezTo>
                      <a:pt x="26030" y="642"/>
                      <a:pt x="26216" y="770"/>
                      <a:pt x="26330" y="770"/>
                    </a:cubicBezTo>
                    <a:cubicBezTo>
                      <a:pt x="26572" y="770"/>
                      <a:pt x="26744" y="585"/>
                      <a:pt x="26744" y="414"/>
                    </a:cubicBezTo>
                    <a:cubicBezTo>
                      <a:pt x="26744" y="171"/>
                      <a:pt x="26572" y="0"/>
                      <a:pt x="263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 rot="-5400000">
                <a:off x="1172533" y="3722921"/>
                <a:ext cx="1034240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23777" h="3268" extrusionOk="0">
                    <a:moveTo>
                      <a:pt x="23363" y="1"/>
                    </a:moveTo>
                    <a:cubicBezTo>
                      <a:pt x="23235" y="1"/>
                      <a:pt x="23064" y="58"/>
                      <a:pt x="23007" y="229"/>
                    </a:cubicBezTo>
                    <a:lnTo>
                      <a:pt x="16588" y="229"/>
                    </a:lnTo>
                    <a:lnTo>
                      <a:pt x="13793" y="3025"/>
                    </a:lnTo>
                    <a:lnTo>
                      <a:pt x="1" y="3025"/>
                    </a:lnTo>
                    <a:lnTo>
                      <a:pt x="1" y="3267"/>
                    </a:lnTo>
                    <a:lnTo>
                      <a:pt x="13850" y="3267"/>
                    </a:lnTo>
                    <a:lnTo>
                      <a:pt x="16703" y="472"/>
                    </a:lnTo>
                    <a:lnTo>
                      <a:pt x="23007" y="472"/>
                    </a:lnTo>
                    <a:cubicBezTo>
                      <a:pt x="23064" y="586"/>
                      <a:pt x="23235" y="714"/>
                      <a:pt x="23363" y="714"/>
                    </a:cubicBezTo>
                    <a:cubicBezTo>
                      <a:pt x="23591" y="714"/>
                      <a:pt x="23777" y="529"/>
                      <a:pt x="23777" y="357"/>
                    </a:cubicBezTo>
                    <a:cubicBezTo>
                      <a:pt x="23777" y="115"/>
                      <a:pt x="23591" y="1"/>
                      <a:pt x="233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2" name="Google Shape;682;p28"/>
              <p:cNvSpPr/>
              <p:nvPr/>
            </p:nvSpPr>
            <p:spPr>
              <a:xfrm rot="-5400000">
                <a:off x="137136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3" name="Google Shape;683;p28"/>
              <p:cNvSpPr/>
              <p:nvPr/>
            </p:nvSpPr>
            <p:spPr>
              <a:xfrm rot="-5400000">
                <a:off x="1624774" y="4028143"/>
                <a:ext cx="498873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4" name="Google Shape;684;p28"/>
              <p:cNvSpPr/>
              <p:nvPr/>
            </p:nvSpPr>
            <p:spPr>
              <a:xfrm rot="-5400000">
                <a:off x="1622294" y="3989082"/>
                <a:ext cx="540413" cy="103655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5" name="Google Shape;685;p28"/>
              <p:cNvSpPr/>
              <p:nvPr/>
            </p:nvSpPr>
            <p:spPr>
              <a:xfrm rot="-5400000">
                <a:off x="1618271" y="3949043"/>
                <a:ext cx="584476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6" name="Google Shape;686;p28"/>
              <p:cNvSpPr/>
              <p:nvPr/>
            </p:nvSpPr>
            <p:spPr>
              <a:xfrm rot="-5400000">
                <a:off x="133662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7" name="Google Shape;687;p28"/>
              <p:cNvSpPr/>
              <p:nvPr/>
            </p:nvSpPr>
            <p:spPr>
              <a:xfrm rot="-5400000">
                <a:off x="1071705" y="3588601"/>
                <a:ext cx="1315930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30253" h="2968" extrusionOk="0">
                    <a:moveTo>
                      <a:pt x="29839" y="1"/>
                    </a:moveTo>
                    <a:cubicBezTo>
                      <a:pt x="29725" y="1"/>
                      <a:pt x="29539" y="115"/>
                      <a:pt x="29482" y="229"/>
                    </a:cubicBezTo>
                    <a:lnTo>
                      <a:pt x="16760" y="229"/>
                    </a:lnTo>
                    <a:lnTo>
                      <a:pt x="14264" y="2725"/>
                    </a:lnTo>
                    <a:lnTo>
                      <a:pt x="1" y="2725"/>
                    </a:lnTo>
                    <a:lnTo>
                      <a:pt x="1" y="2967"/>
                    </a:lnTo>
                    <a:lnTo>
                      <a:pt x="14321" y="2967"/>
                    </a:lnTo>
                    <a:lnTo>
                      <a:pt x="16817" y="471"/>
                    </a:lnTo>
                    <a:lnTo>
                      <a:pt x="29482" y="471"/>
                    </a:lnTo>
                    <a:cubicBezTo>
                      <a:pt x="29539" y="642"/>
                      <a:pt x="29725" y="771"/>
                      <a:pt x="29839" y="771"/>
                    </a:cubicBezTo>
                    <a:cubicBezTo>
                      <a:pt x="30081" y="771"/>
                      <a:pt x="30252" y="585"/>
                      <a:pt x="30252" y="357"/>
                    </a:cubicBezTo>
                    <a:cubicBezTo>
                      <a:pt x="30252" y="172"/>
                      <a:pt x="30081" y="1"/>
                      <a:pt x="298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8" name="Google Shape;688;p28"/>
              <p:cNvSpPr/>
              <p:nvPr/>
            </p:nvSpPr>
            <p:spPr>
              <a:xfrm rot="-5400000">
                <a:off x="1008135" y="3602585"/>
                <a:ext cx="1253859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752" extrusionOk="0">
                    <a:moveTo>
                      <a:pt x="28469" y="0"/>
                    </a:moveTo>
                    <a:cubicBezTo>
                      <a:pt x="28298" y="0"/>
                      <a:pt x="28170" y="129"/>
                      <a:pt x="28113" y="300"/>
                    </a:cubicBezTo>
                    <a:lnTo>
                      <a:pt x="16588" y="300"/>
                    </a:lnTo>
                    <a:lnTo>
                      <a:pt x="13322" y="3509"/>
                    </a:lnTo>
                    <a:lnTo>
                      <a:pt x="1" y="3509"/>
                    </a:lnTo>
                    <a:lnTo>
                      <a:pt x="1" y="3751"/>
                    </a:lnTo>
                    <a:lnTo>
                      <a:pt x="13436" y="3751"/>
                    </a:lnTo>
                    <a:lnTo>
                      <a:pt x="16703" y="542"/>
                    </a:lnTo>
                    <a:lnTo>
                      <a:pt x="28113" y="542"/>
                    </a:lnTo>
                    <a:cubicBezTo>
                      <a:pt x="28170" y="656"/>
                      <a:pt x="28298" y="785"/>
                      <a:pt x="28469" y="785"/>
                    </a:cubicBezTo>
                    <a:cubicBezTo>
                      <a:pt x="28655" y="785"/>
                      <a:pt x="28826" y="599"/>
                      <a:pt x="28826" y="428"/>
                    </a:cubicBezTo>
                    <a:cubicBezTo>
                      <a:pt x="28826" y="186"/>
                      <a:pt x="28655" y="0"/>
                      <a:pt x="284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9" name="Google Shape;689;p28"/>
              <p:cNvSpPr/>
              <p:nvPr/>
            </p:nvSpPr>
            <p:spPr>
              <a:xfrm rot="-5400000">
                <a:off x="91135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0" name="Google Shape;690;p28"/>
              <p:cNvSpPr/>
              <p:nvPr/>
            </p:nvSpPr>
            <p:spPr>
              <a:xfrm rot="-5400000">
                <a:off x="86233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1" name="Google Shape;691;p28"/>
              <p:cNvSpPr/>
              <p:nvPr/>
            </p:nvSpPr>
            <p:spPr>
              <a:xfrm rot="-5400000">
                <a:off x="86885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92" name="Google Shape;692;p28"/>
            <p:cNvGrpSpPr/>
            <p:nvPr/>
          </p:nvGrpSpPr>
          <p:grpSpPr>
            <a:xfrm rot="5400000">
              <a:off x="877357" y="-121214"/>
              <a:ext cx="563316" cy="2318030"/>
              <a:chOff x="426802" y="2674436"/>
              <a:chExt cx="397738" cy="1636680"/>
            </a:xfrm>
          </p:grpSpPr>
          <p:sp>
            <p:nvSpPr>
              <p:cNvPr id="693" name="Google Shape;693;p28"/>
              <p:cNvSpPr/>
              <p:nvPr/>
            </p:nvSpPr>
            <p:spPr>
              <a:xfrm rot="-5400000">
                <a:off x="-81621" y="3482511"/>
                <a:ext cx="1556645" cy="100566"/>
              </a:xfrm>
              <a:custGeom>
                <a:avLst/>
                <a:gdLst/>
                <a:ahLst/>
                <a:cxnLst/>
                <a:rect l="l" t="t" r="r" b="b"/>
                <a:pathLst>
                  <a:path w="35787" h="2312" extrusionOk="0">
                    <a:moveTo>
                      <a:pt x="17658" y="1"/>
                    </a:moveTo>
                    <a:lnTo>
                      <a:pt x="15576" y="2083"/>
                    </a:lnTo>
                    <a:lnTo>
                      <a:pt x="1" y="2083"/>
                    </a:lnTo>
                    <a:lnTo>
                      <a:pt x="1" y="2312"/>
                    </a:lnTo>
                    <a:lnTo>
                      <a:pt x="15633" y="2312"/>
                    </a:lnTo>
                    <a:lnTo>
                      <a:pt x="17772" y="243"/>
                    </a:lnTo>
                    <a:lnTo>
                      <a:pt x="23363" y="243"/>
                    </a:lnTo>
                    <a:lnTo>
                      <a:pt x="24904" y="1784"/>
                    </a:lnTo>
                    <a:lnTo>
                      <a:pt x="35073" y="1784"/>
                    </a:lnTo>
                    <a:cubicBezTo>
                      <a:pt x="35130" y="1898"/>
                      <a:pt x="35244" y="2026"/>
                      <a:pt x="35430" y="2026"/>
                    </a:cubicBezTo>
                    <a:cubicBezTo>
                      <a:pt x="35601" y="2026"/>
                      <a:pt x="35786" y="1841"/>
                      <a:pt x="35786" y="1670"/>
                    </a:cubicBezTo>
                    <a:cubicBezTo>
                      <a:pt x="35786" y="1427"/>
                      <a:pt x="35601" y="1242"/>
                      <a:pt x="35430" y="1242"/>
                    </a:cubicBezTo>
                    <a:cubicBezTo>
                      <a:pt x="35244" y="1242"/>
                      <a:pt x="35130" y="1370"/>
                      <a:pt x="35073" y="1541"/>
                    </a:cubicBezTo>
                    <a:lnTo>
                      <a:pt x="25018" y="1541"/>
                    </a:lnTo>
                    <a:lnTo>
                      <a:pt x="234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4" name="Google Shape;694;p28"/>
              <p:cNvSpPr/>
              <p:nvPr/>
            </p:nvSpPr>
            <p:spPr>
              <a:xfrm rot="-5400000">
                <a:off x="-285730" y="3386968"/>
                <a:ext cx="1636680" cy="211615"/>
              </a:xfrm>
              <a:custGeom>
                <a:avLst/>
                <a:gdLst/>
                <a:ahLst/>
                <a:cxnLst/>
                <a:rect l="l" t="t" r="r" b="b"/>
                <a:pathLst>
                  <a:path w="37627" h="4865" extrusionOk="0">
                    <a:moveTo>
                      <a:pt x="13137" y="1"/>
                    </a:moveTo>
                    <a:lnTo>
                      <a:pt x="13137" y="4636"/>
                    </a:lnTo>
                    <a:lnTo>
                      <a:pt x="12181" y="4636"/>
                    </a:lnTo>
                    <a:lnTo>
                      <a:pt x="12181" y="771"/>
                    </a:lnTo>
                    <a:lnTo>
                      <a:pt x="1" y="771"/>
                    </a:lnTo>
                    <a:lnTo>
                      <a:pt x="1" y="1014"/>
                    </a:lnTo>
                    <a:lnTo>
                      <a:pt x="11953" y="1014"/>
                    </a:lnTo>
                    <a:lnTo>
                      <a:pt x="11953" y="4865"/>
                    </a:lnTo>
                    <a:lnTo>
                      <a:pt x="13379" y="4865"/>
                    </a:lnTo>
                    <a:lnTo>
                      <a:pt x="13379" y="229"/>
                    </a:lnTo>
                    <a:lnTo>
                      <a:pt x="20454" y="229"/>
                    </a:lnTo>
                    <a:lnTo>
                      <a:pt x="22237" y="2083"/>
                    </a:lnTo>
                    <a:lnTo>
                      <a:pt x="36856" y="2083"/>
                    </a:lnTo>
                    <a:cubicBezTo>
                      <a:pt x="36913" y="2197"/>
                      <a:pt x="37084" y="2311"/>
                      <a:pt x="37213" y="2311"/>
                    </a:cubicBezTo>
                    <a:cubicBezTo>
                      <a:pt x="37441" y="2311"/>
                      <a:pt x="37626" y="2140"/>
                      <a:pt x="37626" y="1955"/>
                    </a:cubicBezTo>
                    <a:cubicBezTo>
                      <a:pt x="37626" y="1727"/>
                      <a:pt x="37441" y="1541"/>
                      <a:pt x="37213" y="1541"/>
                    </a:cubicBezTo>
                    <a:cubicBezTo>
                      <a:pt x="37084" y="1541"/>
                      <a:pt x="36913" y="1655"/>
                      <a:pt x="36856" y="1841"/>
                    </a:cubicBezTo>
                    <a:lnTo>
                      <a:pt x="22351" y="1841"/>
                    </a:lnTo>
                    <a:lnTo>
                      <a:pt x="2051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5" name="Google Shape;695;p28"/>
              <p:cNvSpPr/>
              <p:nvPr/>
            </p:nvSpPr>
            <p:spPr>
              <a:xfrm rot="-5400000">
                <a:off x="416274" y="4013898"/>
                <a:ext cx="447372" cy="147065"/>
              </a:xfrm>
              <a:custGeom>
                <a:avLst/>
                <a:gdLst/>
                <a:ahLst/>
                <a:cxnLst/>
                <a:rect l="l" t="t" r="r" b="b"/>
                <a:pathLst>
                  <a:path w="10285" h="3381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9757" y="228"/>
                    </a:lnTo>
                    <a:lnTo>
                      <a:pt x="9757" y="2667"/>
                    </a:lnTo>
                    <a:cubicBezTo>
                      <a:pt x="9628" y="2667"/>
                      <a:pt x="9514" y="2853"/>
                      <a:pt x="9514" y="3024"/>
                    </a:cubicBezTo>
                    <a:cubicBezTo>
                      <a:pt x="9514" y="3209"/>
                      <a:pt x="9685" y="3380"/>
                      <a:pt x="9871" y="3380"/>
                    </a:cubicBezTo>
                    <a:cubicBezTo>
                      <a:pt x="10113" y="3380"/>
                      <a:pt x="10284" y="3209"/>
                      <a:pt x="10284" y="3024"/>
                    </a:cubicBezTo>
                    <a:cubicBezTo>
                      <a:pt x="10284" y="2853"/>
                      <a:pt x="10170" y="2667"/>
                      <a:pt x="9985" y="2667"/>
                    </a:cubicBezTo>
                    <a:lnTo>
                      <a:pt x="998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6" name="Google Shape;696;p28"/>
              <p:cNvSpPr/>
              <p:nvPr/>
            </p:nvSpPr>
            <p:spPr>
              <a:xfrm rot="-5400000">
                <a:off x="32255" y="3518831"/>
                <a:ext cx="1497053" cy="87517"/>
              </a:xfrm>
              <a:custGeom>
                <a:avLst/>
                <a:gdLst/>
                <a:ahLst/>
                <a:cxnLst/>
                <a:rect l="l" t="t" r="r" b="b"/>
                <a:pathLst>
                  <a:path w="34417" h="2012" extrusionOk="0">
                    <a:moveTo>
                      <a:pt x="18243" y="0"/>
                    </a:moveTo>
                    <a:lnTo>
                      <a:pt x="16588" y="1655"/>
                    </a:lnTo>
                    <a:lnTo>
                      <a:pt x="1" y="1655"/>
                    </a:lnTo>
                    <a:lnTo>
                      <a:pt x="1" y="1897"/>
                    </a:lnTo>
                    <a:lnTo>
                      <a:pt x="16645" y="1897"/>
                    </a:lnTo>
                    <a:lnTo>
                      <a:pt x="18314" y="229"/>
                    </a:lnTo>
                    <a:lnTo>
                      <a:pt x="22522" y="229"/>
                    </a:lnTo>
                    <a:lnTo>
                      <a:pt x="24076" y="1783"/>
                    </a:lnTo>
                    <a:lnTo>
                      <a:pt x="33647" y="1783"/>
                    </a:lnTo>
                    <a:cubicBezTo>
                      <a:pt x="33704" y="1954"/>
                      <a:pt x="33875" y="2011"/>
                      <a:pt x="34003" y="2011"/>
                    </a:cubicBezTo>
                    <a:cubicBezTo>
                      <a:pt x="34232" y="2011"/>
                      <a:pt x="34417" y="1840"/>
                      <a:pt x="34417" y="1655"/>
                    </a:cubicBezTo>
                    <a:cubicBezTo>
                      <a:pt x="34417" y="1427"/>
                      <a:pt x="34232" y="1298"/>
                      <a:pt x="34003" y="1298"/>
                    </a:cubicBezTo>
                    <a:cubicBezTo>
                      <a:pt x="33875" y="1298"/>
                      <a:pt x="33704" y="1370"/>
                      <a:pt x="33647" y="1541"/>
                    </a:cubicBezTo>
                    <a:lnTo>
                      <a:pt x="24191" y="1541"/>
                    </a:lnTo>
                    <a:lnTo>
                      <a:pt x="2265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7" name="Google Shape;697;p28"/>
              <p:cNvSpPr/>
              <p:nvPr/>
            </p:nvSpPr>
            <p:spPr>
              <a:xfrm rot="-5400000">
                <a:off x="48067" y="3573094"/>
                <a:ext cx="1377957" cy="98087"/>
              </a:xfrm>
              <a:custGeom>
                <a:avLst/>
                <a:gdLst/>
                <a:ahLst/>
                <a:cxnLst/>
                <a:rect l="l" t="t" r="r" b="b"/>
                <a:pathLst>
                  <a:path w="31679" h="2255" extrusionOk="0">
                    <a:moveTo>
                      <a:pt x="18186" y="1"/>
                    </a:moveTo>
                    <a:lnTo>
                      <a:pt x="16232" y="1955"/>
                    </a:lnTo>
                    <a:lnTo>
                      <a:pt x="1" y="1955"/>
                    </a:lnTo>
                    <a:lnTo>
                      <a:pt x="1" y="2197"/>
                    </a:lnTo>
                    <a:lnTo>
                      <a:pt x="16346" y="2197"/>
                    </a:lnTo>
                    <a:lnTo>
                      <a:pt x="18314" y="229"/>
                    </a:lnTo>
                    <a:lnTo>
                      <a:pt x="22950" y="229"/>
                    </a:lnTo>
                    <a:lnTo>
                      <a:pt x="24661" y="1955"/>
                    </a:lnTo>
                    <a:lnTo>
                      <a:pt x="30908" y="1955"/>
                    </a:lnTo>
                    <a:cubicBezTo>
                      <a:pt x="30965" y="2140"/>
                      <a:pt x="31151" y="2254"/>
                      <a:pt x="31265" y="2254"/>
                    </a:cubicBezTo>
                    <a:cubicBezTo>
                      <a:pt x="31507" y="2254"/>
                      <a:pt x="31679" y="2069"/>
                      <a:pt x="31679" y="1840"/>
                    </a:cubicBezTo>
                    <a:cubicBezTo>
                      <a:pt x="31679" y="1655"/>
                      <a:pt x="31507" y="1484"/>
                      <a:pt x="31265" y="1484"/>
                    </a:cubicBezTo>
                    <a:cubicBezTo>
                      <a:pt x="31151" y="1484"/>
                      <a:pt x="30965" y="1598"/>
                      <a:pt x="30908" y="1712"/>
                    </a:cubicBezTo>
                    <a:lnTo>
                      <a:pt x="24733" y="1712"/>
                    </a:lnTo>
                    <a:lnTo>
                      <a:pt x="2300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8" name="Google Shape;698;p28"/>
              <p:cNvSpPr/>
              <p:nvPr/>
            </p:nvSpPr>
            <p:spPr>
              <a:xfrm rot="-5400000">
                <a:off x="-80031" y="3527509"/>
                <a:ext cx="1354991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4879" extrusionOk="0">
                    <a:moveTo>
                      <a:pt x="14749" y="0"/>
                    </a:moveTo>
                    <a:lnTo>
                      <a:pt x="14749" y="4636"/>
                    </a:lnTo>
                    <a:lnTo>
                      <a:pt x="10755" y="4636"/>
                    </a:lnTo>
                    <a:lnTo>
                      <a:pt x="10755" y="956"/>
                    </a:lnTo>
                    <a:lnTo>
                      <a:pt x="1" y="956"/>
                    </a:lnTo>
                    <a:lnTo>
                      <a:pt x="1" y="1184"/>
                    </a:lnTo>
                    <a:lnTo>
                      <a:pt x="10527" y="1184"/>
                    </a:lnTo>
                    <a:lnTo>
                      <a:pt x="10527" y="4878"/>
                    </a:lnTo>
                    <a:lnTo>
                      <a:pt x="14977" y="4878"/>
                    </a:lnTo>
                    <a:lnTo>
                      <a:pt x="14977" y="243"/>
                    </a:lnTo>
                    <a:lnTo>
                      <a:pt x="18842" y="243"/>
                    </a:lnTo>
                    <a:lnTo>
                      <a:pt x="21281" y="2739"/>
                    </a:lnTo>
                    <a:lnTo>
                      <a:pt x="30366" y="2739"/>
                    </a:lnTo>
                    <a:cubicBezTo>
                      <a:pt x="30438" y="2853"/>
                      <a:pt x="30609" y="2967"/>
                      <a:pt x="30723" y="2967"/>
                    </a:cubicBezTo>
                    <a:cubicBezTo>
                      <a:pt x="30965" y="2967"/>
                      <a:pt x="31151" y="2796"/>
                      <a:pt x="31151" y="2610"/>
                    </a:cubicBezTo>
                    <a:cubicBezTo>
                      <a:pt x="31151" y="2382"/>
                      <a:pt x="30965" y="2197"/>
                      <a:pt x="30723" y="2197"/>
                    </a:cubicBezTo>
                    <a:cubicBezTo>
                      <a:pt x="30609" y="2197"/>
                      <a:pt x="30438" y="2311"/>
                      <a:pt x="30366" y="2496"/>
                    </a:cubicBezTo>
                    <a:lnTo>
                      <a:pt x="21395" y="2496"/>
                    </a:lnTo>
                    <a:lnTo>
                      <a:pt x="1889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9" name="Google Shape;699;p28"/>
              <p:cNvSpPr/>
              <p:nvPr/>
            </p:nvSpPr>
            <p:spPr>
              <a:xfrm rot="-5400000">
                <a:off x="-149844" y="3491841"/>
                <a:ext cx="1429458" cy="209092"/>
              </a:xfrm>
              <a:custGeom>
                <a:avLst/>
                <a:gdLst/>
                <a:ahLst/>
                <a:cxnLst/>
                <a:rect l="l" t="t" r="r" b="b"/>
                <a:pathLst>
                  <a:path w="32863" h="4807" extrusionOk="0">
                    <a:moveTo>
                      <a:pt x="13850" y="0"/>
                    </a:moveTo>
                    <a:lnTo>
                      <a:pt x="13850" y="4578"/>
                    </a:lnTo>
                    <a:lnTo>
                      <a:pt x="11411" y="4578"/>
                    </a:lnTo>
                    <a:lnTo>
                      <a:pt x="11411" y="884"/>
                    </a:lnTo>
                    <a:lnTo>
                      <a:pt x="1" y="884"/>
                    </a:lnTo>
                    <a:lnTo>
                      <a:pt x="1" y="1127"/>
                    </a:lnTo>
                    <a:lnTo>
                      <a:pt x="11183" y="1127"/>
                    </a:lnTo>
                    <a:lnTo>
                      <a:pt x="11183" y="4807"/>
                    </a:lnTo>
                    <a:lnTo>
                      <a:pt x="14092" y="4807"/>
                    </a:lnTo>
                    <a:lnTo>
                      <a:pt x="14092" y="243"/>
                    </a:lnTo>
                    <a:lnTo>
                      <a:pt x="19498" y="243"/>
                    </a:lnTo>
                    <a:lnTo>
                      <a:pt x="21637" y="2439"/>
                    </a:lnTo>
                    <a:lnTo>
                      <a:pt x="32149" y="2439"/>
                    </a:lnTo>
                    <a:cubicBezTo>
                      <a:pt x="32221" y="2553"/>
                      <a:pt x="32335" y="2667"/>
                      <a:pt x="32506" y="2667"/>
                    </a:cubicBezTo>
                    <a:cubicBezTo>
                      <a:pt x="32691" y="2667"/>
                      <a:pt x="32862" y="2496"/>
                      <a:pt x="32862" y="2311"/>
                    </a:cubicBezTo>
                    <a:cubicBezTo>
                      <a:pt x="32862" y="2082"/>
                      <a:pt x="32691" y="1954"/>
                      <a:pt x="32506" y="1954"/>
                    </a:cubicBezTo>
                    <a:cubicBezTo>
                      <a:pt x="32335" y="1954"/>
                      <a:pt x="32221" y="2025"/>
                      <a:pt x="32149" y="2197"/>
                    </a:cubicBezTo>
                    <a:lnTo>
                      <a:pt x="21752" y="2197"/>
                    </a:lnTo>
                    <a:lnTo>
                      <a:pt x="195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00" name="Google Shape;700;p28"/>
            <p:cNvGrpSpPr/>
            <p:nvPr/>
          </p:nvGrpSpPr>
          <p:grpSpPr>
            <a:xfrm rot="5400000">
              <a:off x="1063656" y="-968280"/>
              <a:ext cx="190730" cy="2310083"/>
              <a:chOff x="9" y="2835115"/>
              <a:chExt cx="134668" cy="1631069"/>
            </a:xfrm>
          </p:grpSpPr>
          <p:sp>
            <p:nvSpPr>
              <p:cNvPr id="701" name="Google Shape;701;p28"/>
              <p:cNvSpPr/>
              <p:nvPr/>
            </p:nvSpPr>
            <p:spPr>
              <a:xfrm rot="-5400000">
                <a:off x="-655129" y="3676378"/>
                <a:ext cx="1497053" cy="82558"/>
              </a:xfrm>
              <a:custGeom>
                <a:avLst/>
                <a:gdLst/>
                <a:ahLst/>
                <a:cxnLst/>
                <a:rect l="l" t="t" r="r" b="b"/>
                <a:pathLst>
                  <a:path w="34417" h="1898" extrusionOk="0">
                    <a:moveTo>
                      <a:pt x="34060" y="0"/>
                    </a:moveTo>
                    <a:cubicBezTo>
                      <a:pt x="33874" y="0"/>
                      <a:pt x="33760" y="57"/>
                      <a:pt x="33703" y="228"/>
                    </a:cubicBezTo>
                    <a:lnTo>
                      <a:pt x="21694" y="228"/>
                    </a:lnTo>
                    <a:lnTo>
                      <a:pt x="20268" y="1655"/>
                    </a:lnTo>
                    <a:lnTo>
                      <a:pt x="0" y="1655"/>
                    </a:lnTo>
                    <a:lnTo>
                      <a:pt x="0" y="1897"/>
                    </a:lnTo>
                    <a:lnTo>
                      <a:pt x="20382" y="1897"/>
                    </a:lnTo>
                    <a:lnTo>
                      <a:pt x="21751" y="471"/>
                    </a:lnTo>
                    <a:lnTo>
                      <a:pt x="33703" y="471"/>
                    </a:lnTo>
                    <a:cubicBezTo>
                      <a:pt x="33760" y="642"/>
                      <a:pt x="33874" y="713"/>
                      <a:pt x="34060" y="713"/>
                    </a:cubicBezTo>
                    <a:cubicBezTo>
                      <a:pt x="34288" y="713"/>
                      <a:pt x="34416" y="585"/>
                      <a:pt x="34416" y="357"/>
                    </a:cubicBezTo>
                    <a:cubicBezTo>
                      <a:pt x="34416" y="114"/>
                      <a:pt x="34288" y="0"/>
                      <a:pt x="3406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2" name="Google Shape;702;p28"/>
              <p:cNvSpPr/>
              <p:nvPr/>
            </p:nvSpPr>
            <p:spPr>
              <a:xfrm rot="-5400000">
                <a:off x="-420003" y="3973575"/>
                <a:ext cx="912621" cy="72597"/>
              </a:xfrm>
              <a:custGeom>
                <a:avLst/>
                <a:gdLst/>
                <a:ahLst/>
                <a:cxnLst/>
                <a:rect l="l" t="t" r="r" b="b"/>
                <a:pathLst>
                  <a:path w="20981" h="1669" extrusionOk="0">
                    <a:moveTo>
                      <a:pt x="20567" y="0"/>
                    </a:moveTo>
                    <a:cubicBezTo>
                      <a:pt x="20382" y="0"/>
                      <a:pt x="20210" y="185"/>
                      <a:pt x="20210" y="357"/>
                    </a:cubicBezTo>
                    <a:cubicBezTo>
                      <a:pt x="20210" y="414"/>
                      <a:pt x="20210" y="485"/>
                      <a:pt x="20268" y="542"/>
                    </a:cubicBezTo>
                    <a:lnTo>
                      <a:pt x="19383" y="1426"/>
                    </a:lnTo>
                    <a:lnTo>
                      <a:pt x="0" y="1426"/>
                    </a:lnTo>
                    <a:lnTo>
                      <a:pt x="0" y="1669"/>
                    </a:lnTo>
                    <a:lnTo>
                      <a:pt x="19440" y="1669"/>
                    </a:lnTo>
                    <a:lnTo>
                      <a:pt x="20382" y="713"/>
                    </a:lnTo>
                    <a:lnTo>
                      <a:pt x="20567" y="713"/>
                    </a:lnTo>
                    <a:cubicBezTo>
                      <a:pt x="20810" y="713"/>
                      <a:pt x="20981" y="599"/>
                      <a:pt x="20981" y="357"/>
                    </a:cubicBezTo>
                    <a:cubicBezTo>
                      <a:pt x="20981" y="185"/>
                      <a:pt x="20810" y="0"/>
                      <a:pt x="2056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3" name="Google Shape;703;p28"/>
              <p:cNvSpPr/>
              <p:nvPr/>
            </p:nvSpPr>
            <p:spPr>
              <a:xfrm rot="-5400000">
                <a:off x="-388076" y="4029078"/>
                <a:ext cx="843156" cy="31057"/>
              </a:xfrm>
              <a:custGeom>
                <a:avLst/>
                <a:gdLst/>
                <a:ahLst/>
                <a:cxnLst/>
                <a:rect l="l" t="t" r="r" b="b"/>
                <a:pathLst>
                  <a:path w="19384" h="714" extrusionOk="0">
                    <a:moveTo>
                      <a:pt x="19027" y="1"/>
                    </a:moveTo>
                    <a:cubicBezTo>
                      <a:pt x="18841" y="1"/>
                      <a:pt x="18727" y="72"/>
                      <a:pt x="18670" y="243"/>
                    </a:cubicBezTo>
                    <a:lnTo>
                      <a:pt x="0" y="243"/>
                    </a:lnTo>
                    <a:lnTo>
                      <a:pt x="0" y="486"/>
                    </a:lnTo>
                    <a:lnTo>
                      <a:pt x="18670" y="486"/>
                    </a:lnTo>
                    <a:cubicBezTo>
                      <a:pt x="18727" y="657"/>
                      <a:pt x="18841" y="714"/>
                      <a:pt x="19027" y="714"/>
                    </a:cubicBezTo>
                    <a:cubicBezTo>
                      <a:pt x="19198" y="714"/>
                      <a:pt x="19383" y="600"/>
                      <a:pt x="19383" y="357"/>
                    </a:cubicBezTo>
                    <a:cubicBezTo>
                      <a:pt x="19383" y="129"/>
                      <a:pt x="19198" y="1"/>
                      <a:pt x="1902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4" name="Google Shape;704;p28"/>
              <p:cNvSpPr/>
              <p:nvPr/>
            </p:nvSpPr>
            <p:spPr>
              <a:xfrm rot="-5400000">
                <a:off x="-758457" y="3604107"/>
                <a:ext cx="1631069" cy="93085"/>
              </a:xfrm>
              <a:custGeom>
                <a:avLst/>
                <a:gdLst/>
                <a:ahLst/>
                <a:cxnLst/>
                <a:rect l="l" t="t" r="r" b="b"/>
                <a:pathLst>
                  <a:path w="37498" h="2140" extrusionOk="0">
                    <a:moveTo>
                      <a:pt x="37140" y="1"/>
                    </a:moveTo>
                    <a:cubicBezTo>
                      <a:pt x="36969" y="1"/>
                      <a:pt x="36855" y="115"/>
                      <a:pt x="36784" y="243"/>
                    </a:cubicBezTo>
                    <a:lnTo>
                      <a:pt x="21523" y="243"/>
                    </a:lnTo>
                    <a:lnTo>
                      <a:pt x="19911" y="1897"/>
                    </a:lnTo>
                    <a:lnTo>
                      <a:pt x="0" y="1897"/>
                    </a:lnTo>
                    <a:lnTo>
                      <a:pt x="0" y="2140"/>
                    </a:lnTo>
                    <a:lnTo>
                      <a:pt x="20025" y="2140"/>
                    </a:lnTo>
                    <a:lnTo>
                      <a:pt x="21637" y="471"/>
                    </a:lnTo>
                    <a:lnTo>
                      <a:pt x="36784" y="471"/>
                    </a:lnTo>
                    <a:cubicBezTo>
                      <a:pt x="36855" y="657"/>
                      <a:pt x="36969" y="771"/>
                      <a:pt x="37140" y="771"/>
                    </a:cubicBezTo>
                    <a:cubicBezTo>
                      <a:pt x="37326" y="771"/>
                      <a:pt x="37497" y="600"/>
                      <a:pt x="37497" y="357"/>
                    </a:cubicBezTo>
                    <a:cubicBezTo>
                      <a:pt x="37497" y="172"/>
                      <a:pt x="37326" y="1"/>
                      <a:pt x="3714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05" name="Google Shape;705;p28"/>
            <p:cNvGrpSpPr/>
            <p:nvPr/>
          </p:nvGrpSpPr>
          <p:grpSpPr>
            <a:xfrm rot="5400000">
              <a:off x="642764" y="3490207"/>
              <a:ext cx="919147" cy="2204676"/>
              <a:chOff x="3117442" y="2754471"/>
              <a:chExt cx="648978" cy="1556645"/>
            </a:xfrm>
          </p:grpSpPr>
          <p:sp>
            <p:nvSpPr>
              <p:cNvPr id="706" name="Google Shape;706;p28"/>
              <p:cNvSpPr/>
              <p:nvPr/>
            </p:nvSpPr>
            <p:spPr>
              <a:xfrm rot="-5400000">
                <a:off x="2522788" y="3592320"/>
                <a:ext cx="1313451" cy="124142"/>
              </a:xfrm>
              <a:custGeom>
                <a:avLst/>
                <a:gdLst/>
                <a:ahLst/>
                <a:cxnLst/>
                <a:rect l="l" t="t" r="r" b="b"/>
                <a:pathLst>
                  <a:path w="30196" h="2854" extrusionOk="0">
                    <a:moveTo>
                      <a:pt x="15276" y="1"/>
                    </a:moveTo>
                    <a:lnTo>
                      <a:pt x="12666" y="2625"/>
                    </a:lnTo>
                    <a:lnTo>
                      <a:pt x="1" y="2625"/>
                    </a:lnTo>
                    <a:lnTo>
                      <a:pt x="1" y="2854"/>
                    </a:lnTo>
                    <a:lnTo>
                      <a:pt x="12780" y="2854"/>
                    </a:lnTo>
                    <a:lnTo>
                      <a:pt x="15390" y="243"/>
                    </a:lnTo>
                    <a:lnTo>
                      <a:pt x="23235" y="243"/>
                    </a:lnTo>
                    <a:lnTo>
                      <a:pt x="25374" y="2383"/>
                    </a:lnTo>
                    <a:lnTo>
                      <a:pt x="29425" y="2383"/>
                    </a:lnTo>
                    <a:cubicBezTo>
                      <a:pt x="29482" y="2554"/>
                      <a:pt x="29596" y="2625"/>
                      <a:pt x="29782" y="2625"/>
                    </a:cubicBezTo>
                    <a:cubicBezTo>
                      <a:pt x="30010" y="2625"/>
                      <a:pt x="30195" y="2497"/>
                      <a:pt x="30195" y="2269"/>
                    </a:cubicBezTo>
                    <a:cubicBezTo>
                      <a:pt x="30195" y="2083"/>
                      <a:pt x="30010" y="1912"/>
                      <a:pt x="29782" y="1912"/>
                    </a:cubicBezTo>
                    <a:cubicBezTo>
                      <a:pt x="29653" y="1912"/>
                      <a:pt x="29482" y="1969"/>
                      <a:pt x="29425" y="2140"/>
                    </a:cubicBezTo>
                    <a:lnTo>
                      <a:pt x="25503" y="2140"/>
                    </a:lnTo>
                    <a:lnTo>
                      <a:pt x="233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" name="Google Shape;707;p28"/>
              <p:cNvSpPr/>
              <p:nvPr/>
            </p:nvSpPr>
            <p:spPr>
              <a:xfrm rot="-5400000">
                <a:off x="3104412" y="3972336"/>
                <a:ext cx="644024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14806" h="771" extrusionOk="0">
                    <a:moveTo>
                      <a:pt x="14392" y="1"/>
                    </a:moveTo>
                    <a:cubicBezTo>
                      <a:pt x="14264" y="1"/>
                      <a:pt x="14092" y="115"/>
                      <a:pt x="14035" y="300"/>
                    </a:cubicBezTo>
                    <a:lnTo>
                      <a:pt x="1" y="300"/>
                    </a:lnTo>
                    <a:lnTo>
                      <a:pt x="1" y="543"/>
                    </a:lnTo>
                    <a:lnTo>
                      <a:pt x="14035" y="543"/>
                    </a:lnTo>
                    <a:cubicBezTo>
                      <a:pt x="14092" y="657"/>
                      <a:pt x="14264" y="771"/>
                      <a:pt x="14392" y="771"/>
                    </a:cubicBezTo>
                    <a:cubicBezTo>
                      <a:pt x="14620" y="771"/>
                      <a:pt x="14806" y="600"/>
                      <a:pt x="14806" y="414"/>
                    </a:cubicBezTo>
                    <a:cubicBezTo>
                      <a:pt x="14806" y="186"/>
                      <a:pt x="14620" y="1"/>
                      <a:pt x="1439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8" name="Google Shape;708;p28"/>
              <p:cNvSpPr/>
              <p:nvPr/>
            </p:nvSpPr>
            <p:spPr>
              <a:xfrm rot="-5400000">
                <a:off x="3456174" y="4000870"/>
                <a:ext cx="452331" cy="168161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3866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3153"/>
                    </a:lnTo>
                    <a:cubicBezTo>
                      <a:pt x="9757" y="3153"/>
                      <a:pt x="9628" y="3338"/>
                      <a:pt x="9628" y="3509"/>
                    </a:cubicBezTo>
                    <a:cubicBezTo>
                      <a:pt x="9628" y="3695"/>
                      <a:pt x="9814" y="3866"/>
                      <a:pt x="10042" y="3866"/>
                    </a:cubicBezTo>
                    <a:cubicBezTo>
                      <a:pt x="10227" y="3866"/>
                      <a:pt x="10398" y="3695"/>
                      <a:pt x="10398" y="3509"/>
                    </a:cubicBezTo>
                    <a:cubicBezTo>
                      <a:pt x="10398" y="3338"/>
                      <a:pt x="10284" y="3153"/>
                      <a:pt x="10170" y="3153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9" name="Google Shape;709;p28"/>
              <p:cNvSpPr/>
              <p:nvPr/>
            </p:nvSpPr>
            <p:spPr>
              <a:xfrm rot="-5400000">
                <a:off x="3085206" y="3642908"/>
                <a:ext cx="1140330" cy="196087"/>
              </a:xfrm>
              <a:custGeom>
                <a:avLst/>
                <a:gdLst/>
                <a:ahLst/>
                <a:cxnLst/>
                <a:rect l="l" t="t" r="r" b="b"/>
                <a:pathLst>
                  <a:path w="26216" h="4508" extrusionOk="0">
                    <a:moveTo>
                      <a:pt x="25859" y="0"/>
                    </a:moveTo>
                    <a:cubicBezTo>
                      <a:pt x="25674" y="0"/>
                      <a:pt x="25560" y="114"/>
                      <a:pt x="25503" y="229"/>
                    </a:cubicBezTo>
                    <a:lnTo>
                      <a:pt x="16531" y="229"/>
                    </a:lnTo>
                    <a:lnTo>
                      <a:pt x="12481" y="4279"/>
                    </a:lnTo>
                    <a:lnTo>
                      <a:pt x="11240" y="4279"/>
                    </a:lnTo>
                    <a:lnTo>
                      <a:pt x="11240" y="57"/>
                    </a:lnTo>
                    <a:lnTo>
                      <a:pt x="1" y="57"/>
                    </a:lnTo>
                    <a:lnTo>
                      <a:pt x="1" y="286"/>
                    </a:lnTo>
                    <a:lnTo>
                      <a:pt x="10997" y="286"/>
                    </a:lnTo>
                    <a:lnTo>
                      <a:pt x="10997" y="4507"/>
                    </a:lnTo>
                    <a:lnTo>
                      <a:pt x="12609" y="4507"/>
                    </a:lnTo>
                    <a:lnTo>
                      <a:pt x="16645" y="471"/>
                    </a:lnTo>
                    <a:lnTo>
                      <a:pt x="25503" y="471"/>
                    </a:lnTo>
                    <a:cubicBezTo>
                      <a:pt x="25560" y="642"/>
                      <a:pt x="25674" y="771"/>
                      <a:pt x="25859" y="771"/>
                    </a:cubicBezTo>
                    <a:cubicBezTo>
                      <a:pt x="26087" y="771"/>
                      <a:pt x="26216" y="585"/>
                      <a:pt x="26216" y="357"/>
                    </a:cubicBezTo>
                    <a:cubicBezTo>
                      <a:pt x="26216" y="171"/>
                      <a:pt x="26087" y="0"/>
                      <a:pt x="2585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0" name="Google Shape;710;p28"/>
              <p:cNvSpPr/>
              <p:nvPr/>
            </p:nvSpPr>
            <p:spPr>
              <a:xfrm rot="-5400000">
                <a:off x="2913348" y="3546126"/>
                <a:ext cx="1336374" cy="193607"/>
              </a:xfrm>
              <a:custGeom>
                <a:avLst/>
                <a:gdLst/>
                <a:ahLst/>
                <a:cxnLst/>
                <a:rect l="l" t="t" r="r" b="b"/>
                <a:pathLst>
                  <a:path w="30723" h="4451" extrusionOk="0">
                    <a:moveTo>
                      <a:pt x="30309" y="1"/>
                    </a:moveTo>
                    <a:cubicBezTo>
                      <a:pt x="30195" y="1"/>
                      <a:pt x="30010" y="115"/>
                      <a:pt x="29953" y="300"/>
                    </a:cubicBezTo>
                    <a:lnTo>
                      <a:pt x="16232" y="300"/>
                    </a:lnTo>
                    <a:lnTo>
                      <a:pt x="12609" y="3866"/>
                    </a:lnTo>
                    <a:lnTo>
                      <a:pt x="12609" y="714"/>
                    </a:lnTo>
                    <a:lnTo>
                      <a:pt x="1" y="714"/>
                    </a:lnTo>
                    <a:lnTo>
                      <a:pt x="1" y="956"/>
                    </a:lnTo>
                    <a:lnTo>
                      <a:pt x="12367" y="956"/>
                    </a:lnTo>
                    <a:lnTo>
                      <a:pt x="12367" y="4451"/>
                    </a:lnTo>
                    <a:lnTo>
                      <a:pt x="16346" y="528"/>
                    </a:lnTo>
                    <a:lnTo>
                      <a:pt x="29953" y="528"/>
                    </a:lnTo>
                    <a:cubicBezTo>
                      <a:pt x="30010" y="657"/>
                      <a:pt x="30195" y="771"/>
                      <a:pt x="30309" y="771"/>
                    </a:cubicBezTo>
                    <a:cubicBezTo>
                      <a:pt x="30552" y="771"/>
                      <a:pt x="30723" y="600"/>
                      <a:pt x="30723" y="414"/>
                    </a:cubicBezTo>
                    <a:cubicBezTo>
                      <a:pt x="30723" y="172"/>
                      <a:pt x="30552" y="1"/>
                      <a:pt x="3030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1" name="Google Shape;711;p28"/>
              <p:cNvSpPr/>
              <p:nvPr/>
            </p:nvSpPr>
            <p:spPr>
              <a:xfrm rot="-5400000">
                <a:off x="2875811" y="3622116"/>
                <a:ext cx="1233415" cy="144586"/>
              </a:xfrm>
              <a:custGeom>
                <a:avLst/>
                <a:gdLst/>
                <a:ahLst/>
                <a:cxnLst/>
                <a:rect l="l" t="t" r="r" b="b"/>
                <a:pathLst>
                  <a:path w="28356" h="3324" extrusionOk="0">
                    <a:moveTo>
                      <a:pt x="27942" y="0"/>
                    </a:moveTo>
                    <a:cubicBezTo>
                      <a:pt x="27813" y="0"/>
                      <a:pt x="27642" y="114"/>
                      <a:pt x="27585" y="228"/>
                    </a:cubicBezTo>
                    <a:lnTo>
                      <a:pt x="16175" y="228"/>
                    </a:lnTo>
                    <a:lnTo>
                      <a:pt x="13679" y="2796"/>
                    </a:lnTo>
                    <a:lnTo>
                      <a:pt x="13679" y="1127"/>
                    </a:lnTo>
                    <a:lnTo>
                      <a:pt x="1" y="1127"/>
                    </a:lnTo>
                    <a:lnTo>
                      <a:pt x="1" y="1369"/>
                    </a:lnTo>
                    <a:lnTo>
                      <a:pt x="13436" y="1369"/>
                    </a:lnTo>
                    <a:lnTo>
                      <a:pt x="13436" y="3323"/>
                    </a:lnTo>
                    <a:lnTo>
                      <a:pt x="16289" y="471"/>
                    </a:lnTo>
                    <a:lnTo>
                      <a:pt x="27585" y="471"/>
                    </a:lnTo>
                    <a:cubicBezTo>
                      <a:pt x="27642" y="656"/>
                      <a:pt x="27813" y="770"/>
                      <a:pt x="27942" y="770"/>
                    </a:cubicBezTo>
                    <a:cubicBezTo>
                      <a:pt x="28170" y="770"/>
                      <a:pt x="28355" y="585"/>
                      <a:pt x="28355" y="357"/>
                    </a:cubicBezTo>
                    <a:cubicBezTo>
                      <a:pt x="28355" y="171"/>
                      <a:pt x="28170" y="0"/>
                      <a:pt x="2794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2" name="Google Shape;712;p28"/>
              <p:cNvSpPr/>
              <p:nvPr/>
            </p:nvSpPr>
            <p:spPr>
              <a:xfrm rot="-5400000">
                <a:off x="2601887" y="3552324"/>
                <a:ext cx="1419541" cy="98043"/>
              </a:xfrm>
              <a:custGeom>
                <a:avLst/>
                <a:gdLst/>
                <a:ahLst/>
                <a:cxnLst/>
                <a:rect l="l" t="t" r="r" b="b"/>
                <a:pathLst>
                  <a:path w="32635" h="2254" extrusionOk="0">
                    <a:moveTo>
                      <a:pt x="16289" y="0"/>
                    </a:moveTo>
                    <a:lnTo>
                      <a:pt x="14321" y="1897"/>
                    </a:lnTo>
                    <a:lnTo>
                      <a:pt x="1" y="1897"/>
                    </a:lnTo>
                    <a:lnTo>
                      <a:pt x="1" y="2140"/>
                    </a:lnTo>
                    <a:lnTo>
                      <a:pt x="14449" y="2140"/>
                    </a:lnTo>
                    <a:lnTo>
                      <a:pt x="16346" y="229"/>
                    </a:lnTo>
                    <a:lnTo>
                      <a:pt x="21395" y="229"/>
                    </a:lnTo>
                    <a:lnTo>
                      <a:pt x="23178" y="2012"/>
                    </a:lnTo>
                    <a:lnTo>
                      <a:pt x="31864" y="2012"/>
                    </a:lnTo>
                    <a:cubicBezTo>
                      <a:pt x="31921" y="2197"/>
                      <a:pt x="32092" y="2254"/>
                      <a:pt x="32221" y="2254"/>
                    </a:cubicBezTo>
                    <a:cubicBezTo>
                      <a:pt x="32449" y="2254"/>
                      <a:pt x="32634" y="2140"/>
                      <a:pt x="32634" y="1897"/>
                    </a:cubicBezTo>
                    <a:cubicBezTo>
                      <a:pt x="32634" y="1655"/>
                      <a:pt x="32449" y="1541"/>
                      <a:pt x="32221" y="1541"/>
                    </a:cubicBezTo>
                    <a:cubicBezTo>
                      <a:pt x="32035" y="1541"/>
                      <a:pt x="31921" y="1655"/>
                      <a:pt x="31864" y="1783"/>
                    </a:cubicBezTo>
                    <a:lnTo>
                      <a:pt x="23306" y="1783"/>
                    </a:lnTo>
                    <a:lnTo>
                      <a:pt x="215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3" name="Google Shape;713;p28"/>
              <p:cNvSpPr/>
              <p:nvPr/>
            </p:nvSpPr>
            <p:spPr>
              <a:xfrm rot="-5400000">
                <a:off x="2574592" y="3483446"/>
                <a:ext cx="1556645" cy="98696"/>
              </a:xfrm>
              <a:custGeom>
                <a:avLst/>
                <a:gdLst/>
                <a:ahLst/>
                <a:cxnLst/>
                <a:rect l="l" t="t" r="r" b="b"/>
                <a:pathLst>
                  <a:path w="35787" h="2269" extrusionOk="0">
                    <a:moveTo>
                      <a:pt x="16703" y="1"/>
                    </a:moveTo>
                    <a:lnTo>
                      <a:pt x="14806" y="1841"/>
                    </a:lnTo>
                    <a:lnTo>
                      <a:pt x="1" y="1841"/>
                    </a:lnTo>
                    <a:lnTo>
                      <a:pt x="1" y="2083"/>
                    </a:lnTo>
                    <a:lnTo>
                      <a:pt x="14920" y="2083"/>
                    </a:lnTo>
                    <a:lnTo>
                      <a:pt x="16760" y="243"/>
                    </a:lnTo>
                    <a:lnTo>
                      <a:pt x="20810" y="243"/>
                    </a:lnTo>
                    <a:lnTo>
                      <a:pt x="22593" y="2026"/>
                    </a:lnTo>
                    <a:lnTo>
                      <a:pt x="35002" y="2026"/>
                    </a:lnTo>
                    <a:cubicBezTo>
                      <a:pt x="35073" y="2140"/>
                      <a:pt x="35244" y="2269"/>
                      <a:pt x="35358" y="2269"/>
                    </a:cubicBezTo>
                    <a:cubicBezTo>
                      <a:pt x="35601" y="2269"/>
                      <a:pt x="35786" y="2083"/>
                      <a:pt x="35786" y="1912"/>
                    </a:cubicBezTo>
                    <a:cubicBezTo>
                      <a:pt x="35786" y="1670"/>
                      <a:pt x="35601" y="1484"/>
                      <a:pt x="35358" y="1484"/>
                    </a:cubicBezTo>
                    <a:cubicBezTo>
                      <a:pt x="35244" y="1484"/>
                      <a:pt x="35073" y="1613"/>
                      <a:pt x="35002" y="1784"/>
                    </a:cubicBezTo>
                    <a:lnTo>
                      <a:pt x="22650" y="1784"/>
                    </a:lnTo>
                    <a:lnTo>
                      <a:pt x="2092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4" name="Google Shape;714;p28"/>
              <p:cNvSpPr/>
              <p:nvPr/>
            </p:nvSpPr>
            <p:spPr>
              <a:xfrm rot="-5400000">
                <a:off x="2516589" y="3511045"/>
                <a:ext cx="1499576" cy="100566"/>
              </a:xfrm>
              <a:custGeom>
                <a:avLst/>
                <a:gdLst/>
                <a:ahLst/>
                <a:cxnLst/>
                <a:rect l="l" t="t" r="r" b="b"/>
                <a:pathLst>
                  <a:path w="34475" h="2312" extrusionOk="0">
                    <a:moveTo>
                      <a:pt x="15747" y="1"/>
                    </a:moveTo>
                    <a:lnTo>
                      <a:pt x="13679" y="2012"/>
                    </a:lnTo>
                    <a:lnTo>
                      <a:pt x="1" y="2012"/>
                    </a:lnTo>
                    <a:lnTo>
                      <a:pt x="1" y="2254"/>
                    </a:lnTo>
                    <a:lnTo>
                      <a:pt x="13793" y="2254"/>
                    </a:lnTo>
                    <a:lnTo>
                      <a:pt x="15818" y="229"/>
                    </a:lnTo>
                    <a:lnTo>
                      <a:pt x="22108" y="229"/>
                    </a:lnTo>
                    <a:lnTo>
                      <a:pt x="24019" y="2069"/>
                    </a:lnTo>
                    <a:lnTo>
                      <a:pt x="33761" y="2069"/>
                    </a:lnTo>
                    <a:cubicBezTo>
                      <a:pt x="33818" y="2197"/>
                      <a:pt x="33932" y="2311"/>
                      <a:pt x="34117" y="2311"/>
                    </a:cubicBezTo>
                    <a:cubicBezTo>
                      <a:pt x="34289" y="2311"/>
                      <a:pt x="34474" y="2140"/>
                      <a:pt x="34474" y="1955"/>
                    </a:cubicBezTo>
                    <a:cubicBezTo>
                      <a:pt x="34474" y="1712"/>
                      <a:pt x="34289" y="1541"/>
                      <a:pt x="34117" y="1541"/>
                    </a:cubicBezTo>
                    <a:cubicBezTo>
                      <a:pt x="33932" y="1541"/>
                      <a:pt x="33761" y="1655"/>
                      <a:pt x="33761" y="1841"/>
                    </a:cubicBezTo>
                    <a:lnTo>
                      <a:pt x="24076" y="1841"/>
                    </a:lnTo>
                    <a:lnTo>
                      <a:pt x="222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5" name="Google Shape;715;p28"/>
              <p:cNvSpPr/>
              <p:nvPr/>
            </p:nvSpPr>
            <p:spPr>
              <a:xfrm rot="-5400000">
                <a:off x="2595407" y="3628314"/>
                <a:ext cx="1251380" cy="114224"/>
              </a:xfrm>
              <a:custGeom>
                <a:avLst/>
                <a:gdLst/>
                <a:ahLst/>
                <a:cxnLst/>
                <a:rect l="l" t="t" r="r" b="b"/>
                <a:pathLst>
                  <a:path w="28769" h="2626" extrusionOk="0">
                    <a:moveTo>
                      <a:pt x="15519" y="1"/>
                    </a:moveTo>
                    <a:lnTo>
                      <a:pt x="13137" y="2383"/>
                    </a:lnTo>
                    <a:lnTo>
                      <a:pt x="1" y="2383"/>
                    </a:lnTo>
                    <a:lnTo>
                      <a:pt x="1" y="2625"/>
                    </a:lnTo>
                    <a:lnTo>
                      <a:pt x="13251" y="2625"/>
                    </a:lnTo>
                    <a:lnTo>
                      <a:pt x="15633" y="243"/>
                    </a:lnTo>
                    <a:lnTo>
                      <a:pt x="22707" y="243"/>
                    </a:lnTo>
                    <a:lnTo>
                      <a:pt x="24547" y="2083"/>
                    </a:lnTo>
                    <a:lnTo>
                      <a:pt x="28056" y="2083"/>
                    </a:lnTo>
                    <a:cubicBezTo>
                      <a:pt x="28056" y="2268"/>
                      <a:pt x="28227" y="2383"/>
                      <a:pt x="28412" y="2383"/>
                    </a:cubicBezTo>
                    <a:cubicBezTo>
                      <a:pt x="28583" y="2383"/>
                      <a:pt x="28769" y="2197"/>
                      <a:pt x="28769" y="1969"/>
                    </a:cubicBezTo>
                    <a:cubicBezTo>
                      <a:pt x="28769" y="1784"/>
                      <a:pt x="28583" y="1612"/>
                      <a:pt x="28412" y="1612"/>
                    </a:cubicBezTo>
                    <a:cubicBezTo>
                      <a:pt x="28227" y="1612"/>
                      <a:pt x="28113" y="1726"/>
                      <a:pt x="28056" y="1841"/>
                    </a:cubicBezTo>
                    <a:lnTo>
                      <a:pt x="24661" y="1841"/>
                    </a:lnTo>
                    <a:lnTo>
                      <a:pt x="2282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16" name="Google Shape;716;p28"/>
            <p:cNvGrpSpPr/>
            <p:nvPr/>
          </p:nvGrpSpPr>
          <p:grpSpPr>
            <a:xfrm rot="5400000">
              <a:off x="694172" y="2228984"/>
              <a:ext cx="622150" cy="2010496"/>
              <a:chOff x="2474121" y="2891575"/>
              <a:chExt cx="439279" cy="1419541"/>
            </a:xfrm>
          </p:grpSpPr>
          <p:sp>
            <p:nvSpPr>
              <p:cNvPr id="717" name="Google Shape;717;p28"/>
              <p:cNvSpPr/>
              <p:nvPr/>
            </p:nvSpPr>
            <p:spPr>
              <a:xfrm rot="-5400000">
                <a:off x="1917918" y="3535251"/>
                <a:ext cx="1419541" cy="132189"/>
              </a:xfrm>
              <a:custGeom>
                <a:avLst/>
                <a:gdLst/>
                <a:ahLst/>
                <a:cxnLst/>
                <a:rect l="l" t="t" r="r" b="b"/>
                <a:pathLst>
                  <a:path w="32635" h="3039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5818" y="243"/>
                    </a:lnTo>
                    <a:lnTo>
                      <a:pt x="15818" y="2796"/>
                    </a:lnTo>
                    <a:lnTo>
                      <a:pt x="31864" y="2796"/>
                    </a:lnTo>
                    <a:cubicBezTo>
                      <a:pt x="31921" y="2981"/>
                      <a:pt x="32092" y="3038"/>
                      <a:pt x="32221" y="3038"/>
                    </a:cubicBezTo>
                    <a:cubicBezTo>
                      <a:pt x="32449" y="3038"/>
                      <a:pt x="32634" y="2924"/>
                      <a:pt x="32634" y="2682"/>
                    </a:cubicBezTo>
                    <a:cubicBezTo>
                      <a:pt x="32634" y="2496"/>
                      <a:pt x="32449" y="2325"/>
                      <a:pt x="32221" y="2325"/>
                    </a:cubicBezTo>
                    <a:cubicBezTo>
                      <a:pt x="32092" y="2325"/>
                      <a:pt x="31921" y="2439"/>
                      <a:pt x="31864" y="2568"/>
                    </a:cubicBezTo>
                    <a:lnTo>
                      <a:pt x="16046" y="2568"/>
                    </a:lnTo>
                    <a:lnTo>
                      <a:pt x="1604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8" name="Google Shape;718;p28"/>
              <p:cNvSpPr/>
              <p:nvPr/>
            </p:nvSpPr>
            <p:spPr>
              <a:xfrm rot="-5400000">
                <a:off x="2568095" y="3965811"/>
                <a:ext cx="504441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11597" h="4280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1112" y="243"/>
                    </a:lnTo>
                    <a:lnTo>
                      <a:pt x="11112" y="3566"/>
                    </a:lnTo>
                    <a:cubicBezTo>
                      <a:pt x="10940" y="3623"/>
                      <a:pt x="10883" y="3752"/>
                      <a:pt x="10883" y="3923"/>
                    </a:cubicBezTo>
                    <a:cubicBezTo>
                      <a:pt x="10883" y="4108"/>
                      <a:pt x="10997" y="4279"/>
                      <a:pt x="11240" y="4279"/>
                    </a:cubicBezTo>
                    <a:cubicBezTo>
                      <a:pt x="11468" y="4279"/>
                      <a:pt x="11596" y="4108"/>
                      <a:pt x="11596" y="3923"/>
                    </a:cubicBezTo>
                    <a:cubicBezTo>
                      <a:pt x="11596" y="3752"/>
                      <a:pt x="11539" y="3623"/>
                      <a:pt x="11354" y="3566"/>
                    </a:cubicBezTo>
                    <a:lnTo>
                      <a:pt x="1135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9" name="Google Shape;719;p28"/>
              <p:cNvSpPr/>
              <p:nvPr/>
            </p:nvSpPr>
            <p:spPr>
              <a:xfrm rot="-5400000">
                <a:off x="2612136" y="4009852"/>
                <a:ext cx="452331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34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739"/>
                    </a:lnTo>
                    <a:cubicBezTo>
                      <a:pt x="9757" y="2796"/>
                      <a:pt x="9628" y="2925"/>
                      <a:pt x="9628" y="3096"/>
                    </a:cubicBezTo>
                    <a:cubicBezTo>
                      <a:pt x="9628" y="3281"/>
                      <a:pt x="9814" y="3452"/>
                      <a:pt x="10042" y="3452"/>
                    </a:cubicBezTo>
                    <a:cubicBezTo>
                      <a:pt x="10227" y="3452"/>
                      <a:pt x="10398" y="3281"/>
                      <a:pt x="10398" y="3096"/>
                    </a:cubicBezTo>
                    <a:cubicBezTo>
                      <a:pt x="10398" y="2925"/>
                      <a:pt x="10284" y="2796"/>
                      <a:pt x="10170" y="2739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" name="Google Shape;720;p28"/>
              <p:cNvSpPr/>
              <p:nvPr/>
            </p:nvSpPr>
            <p:spPr>
              <a:xfrm rot="-5400000">
                <a:off x="2177879" y="3666157"/>
                <a:ext cx="1160818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26687" h="2968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2310" y="243"/>
                    </a:lnTo>
                    <a:lnTo>
                      <a:pt x="12310" y="2739"/>
                    </a:lnTo>
                    <a:lnTo>
                      <a:pt x="25973" y="2739"/>
                    </a:lnTo>
                    <a:cubicBezTo>
                      <a:pt x="26030" y="2910"/>
                      <a:pt x="26159" y="2967"/>
                      <a:pt x="26330" y="2967"/>
                    </a:cubicBezTo>
                    <a:cubicBezTo>
                      <a:pt x="26572" y="2967"/>
                      <a:pt x="26687" y="2853"/>
                      <a:pt x="26687" y="2611"/>
                    </a:cubicBezTo>
                    <a:cubicBezTo>
                      <a:pt x="26687" y="2439"/>
                      <a:pt x="26572" y="2254"/>
                      <a:pt x="26330" y="2254"/>
                    </a:cubicBezTo>
                    <a:cubicBezTo>
                      <a:pt x="26159" y="2254"/>
                      <a:pt x="26030" y="2382"/>
                      <a:pt x="25973" y="2496"/>
                    </a:cubicBezTo>
                    <a:lnTo>
                      <a:pt x="12538" y="2496"/>
                    </a:lnTo>
                    <a:lnTo>
                      <a:pt x="125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" name="Google Shape;721;p28"/>
              <p:cNvSpPr/>
              <p:nvPr/>
            </p:nvSpPr>
            <p:spPr>
              <a:xfrm rot="-5400000">
                <a:off x="2081076" y="3607849"/>
                <a:ext cx="1271867" cy="134668"/>
              </a:xfrm>
              <a:custGeom>
                <a:avLst/>
                <a:gdLst/>
                <a:ahLst/>
                <a:cxnLst/>
                <a:rect l="l" t="t" r="r" b="b"/>
                <a:pathLst>
                  <a:path w="29240" h="3096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3436" y="243"/>
                    </a:lnTo>
                    <a:lnTo>
                      <a:pt x="13436" y="2853"/>
                    </a:lnTo>
                    <a:lnTo>
                      <a:pt x="28526" y="2853"/>
                    </a:lnTo>
                    <a:cubicBezTo>
                      <a:pt x="28526" y="2967"/>
                      <a:pt x="28712" y="3096"/>
                      <a:pt x="28883" y="3096"/>
                    </a:cubicBezTo>
                    <a:cubicBezTo>
                      <a:pt x="29068" y="3096"/>
                      <a:pt x="29240" y="2910"/>
                      <a:pt x="29240" y="2739"/>
                    </a:cubicBezTo>
                    <a:cubicBezTo>
                      <a:pt x="29240" y="2497"/>
                      <a:pt x="29068" y="2326"/>
                      <a:pt x="28883" y="2326"/>
                    </a:cubicBezTo>
                    <a:cubicBezTo>
                      <a:pt x="28712" y="2326"/>
                      <a:pt x="28526" y="2440"/>
                      <a:pt x="28526" y="2611"/>
                    </a:cubicBezTo>
                    <a:lnTo>
                      <a:pt x="13679" y="2611"/>
                    </a:lnTo>
                    <a:lnTo>
                      <a:pt x="1367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" name="Google Shape;722;p28"/>
              <p:cNvSpPr/>
              <p:nvPr/>
            </p:nvSpPr>
            <p:spPr>
              <a:xfrm rot="-5400000">
                <a:off x="2065591" y="3641342"/>
                <a:ext cx="1212319" cy="127230"/>
              </a:xfrm>
              <a:custGeom>
                <a:avLst/>
                <a:gdLst/>
                <a:ahLst/>
                <a:cxnLst/>
                <a:rect l="l" t="t" r="r" b="b"/>
                <a:pathLst>
                  <a:path w="27871" h="2925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4563" y="243"/>
                    </a:lnTo>
                    <a:lnTo>
                      <a:pt x="14563" y="2682"/>
                    </a:lnTo>
                    <a:lnTo>
                      <a:pt x="27157" y="2682"/>
                    </a:lnTo>
                    <a:cubicBezTo>
                      <a:pt x="27229" y="2853"/>
                      <a:pt x="27343" y="2924"/>
                      <a:pt x="27514" y="2924"/>
                    </a:cubicBezTo>
                    <a:cubicBezTo>
                      <a:pt x="27756" y="2924"/>
                      <a:pt x="27870" y="2796"/>
                      <a:pt x="27870" y="2567"/>
                    </a:cubicBezTo>
                    <a:cubicBezTo>
                      <a:pt x="27870" y="2382"/>
                      <a:pt x="27756" y="2211"/>
                      <a:pt x="27514" y="2211"/>
                    </a:cubicBezTo>
                    <a:cubicBezTo>
                      <a:pt x="27343" y="2211"/>
                      <a:pt x="27229" y="2325"/>
                      <a:pt x="27157" y="2439"/>
                    </a:cubicBezTo>
                    <a:lnTo>
                      <a:pt x="14806" y="2439"/>
                    </a:lnTo>
                    <a:lnTo>
                      <a:pt x="1480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3" name="Google Shape;723;p28"/>
              <p:cNvSpPr/>
              <p:nvPr/>
            </p:nvSpPr>
            <p:spPr>
              <a:xfrm rot="-5400000">
                <a:off x="1972508" y="3742473"/>
                <a:ext cx="110374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5375" h="771" extrusionOk="0">
                    <a:moveTo>
                      <a:pt x="25018" y="1"/>
                    </a:moveTo>
                    <a:cubicBezTo>
                      <a:pt x="24847" y="1"/>
                      <a:pt x="24733" y="115"/>
                      <a:pt x="24661" y="300"/>
                    </a:cubicBezTo>
                    <a:lnTo>
                      <a:pt x="1" y="300"/>
                    </a:lnTo>
                    <a:lnTo>
                      <a:pt x="1" y="528"/>
                    </a:lnTo>
                    <a:lnTo>
                      <a:pt x="24661" y="528"/>
                    </a:lnTo>
                    <a:cubicBezTo>
                      <a:pt x="24733" y="657"/>
                      <a:pt x="24847" y="771"/>
                      <a:pt x="25018" y="771"/>
                    </a:cubicBezTo>
                    <a:cubicBezTo>
                      <a:pt x="25260" y="771"/>
                      <a:pt x="25374" y="600"/>
                      <a:pt x="25374" y="414"/>
                    </a:cubicBezTo>
                    <a:cubicBezTo>
                      <a:pt x="25374" y="172"/>
                      <a:pt x="25260" y="1"/>
                      <a:pt x="2501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4" name="Google Shape;724;p28"/>
              <p:cNvSpPr/>
              <p:nvPr/>
            </p:nvSpPr>
            <p:spPr>
              <a:xfrm rot="-5400000">
                <a:off x="2020290" y="3823748"/>
                <a:ext cx="94119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1638" h="771" extrusionOk="0">
                    <a:moveTo>
                      <a:pt x="21281" y="0"/>
                    </a:moveTo>
                    <a:cubicBezTo>
                      <a:pt x="21095" y="0"/>
                      <a:pt x="20924" y="114"/>
                      <a:pt x="20924" y="229"/>
                    </a:cubicBezTo>
                    <a:lnTo>
                      <a:pt x="1" y="229"/>
                    </a:lnTo>
                    <a:lnTo>
                      <a:pt x="1" y="471"/>
                    </a:lnTo>
                    <a:lnTo>
                      <a:pt x="20924" y="471"/>
                    </a:lnTo>
                    <a:cubicBezTo>
                      <a:pt x="20924" y="656"/>
                      <a:pt x="21095" y="771"/>
                      <a:pt x="21281" y="771"/>
                    </a:cubicBezTo>
                    <a:cubicBezTo>
                      <a:pt x="21452" y="771"/>
                      <a:pt x="21637" y="585"/>
                      <a:pt x="21637" y="357"/>
                    </a:cubicBezTo>
                    <a:cubicBezTo>
                      <a:pt x="21637" y="172"/>
                      <a:pt x="21452" y="0"/>
                      <a:pt x="212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25" name="Google Shape;725;p28"/>
            <p:cNvGrpSpPr/>
            <p:nvPr/>
          </p:nvGrpSpPr>
          <p:grpSpPr>
            <a:xfrm rot="5400000" flipH="1">
              <a:off x="794342" y="545915"/>
              <a:ext cx="391933" cy="1980617"/>
              <a:chOff x="1015564" y="2912672"/>
              <a:chExt cx="276730" cy="1398445"/>
            </a:xfrm>
          </p:grpSpPr>
          <p:sp>
            <p:nvSpPr>
              <p:cNvPr id="726" name="Google Shape;726;p28"/>
              <p:cNvSpPr/>
              <p:nvPr/>
            </p:nvSpPr>
            <p:spPr>
              <a:xfrm rot="-5400000">
                <a:off x="99601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7" name="Google Shape;727;p28"/>
              <p:cNvSpPr/>
              <p:nvPr/>
            </p:nvSpPr>
            <p:spPr>
              <a:xfrm rot="-5400000">
                <a:off x="96127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" name="Google Shape;728;p28"/>
              <p:cNvSpPr/>
              <p:nvPr/>
            </p:nvSpPr>
            <p:spPr>
              <a:xfrm rot="-5400000">
                <a:off x="53600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" name="Google Shape;729;p28"/>
              <p:cNvSpPr/>
              <p:nvPr/>
            </p:nvSpPr>
            <p:spPr>
              <a:xfrm rot="-5400000">
                <a:off x="48698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" name="Google Shape;730;p28"/>
              <p:cNvSpPr/>
              <p:nvPr/>
            </p:nvSpPr>
            <p:spPr>
              <a:xfrm rot="-5400000">
                <a:off x="49350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31" name="Google Shape;731;p28"/>
            <p:cNvGrpSpPr/>
            <p:nvPr/>
          </p:nvGrpSpPr>
          <p:grpSpPr>
            <a:xfrm rot="5400000">
              <a:off x="722663" y="-419739"/>
              <a:ext cx="432406" cy="1877736"/>
              <a:chOff x="4792514" y="2979701"/>
              <a:chExt cx="305307" cy="1325804"/>
            </a:xfrm>
          </p:grpSpPr>
          <p:sp>
            <p:nvSpPr>
              <p:cNvPr id="732" name="Google Shape;732;p28"/>
              <p:cNvSpPr/>
              <p:nvPr/>
            </p:nvSpPr>
            <p:spPr>
              <a:xfrm rot="-5400000">
                <a:off x="4409125" y="3616809"/>
                <a:ext cx="1266256" cy="111136"/>
              </a:xfrm>
              <a:custGeom>
                <a:avLst/>
                <a:gdLst/>
                <a:ahLst/>
                <a:cxnLst/>
                <a:rect l="l" t="t" r="r" b="b"/>
                <a:pathLst>
                  <a:path w="29111" h="2555" extrusionOk="0">
                    <a:moveTo>
                      <a:pt x="0" y="1"/>
                    </a:moveTo>
                    <a:lnTo>
                      <a:pt x="0" y="229"/>
                    </a:lnTo>
                    <a:lnTo>
                      <a:pt x="15803" y="229"/>
                    </a:lnTo>
                    <a:lnTo>
                      <a:pt x="18114" y="2554"/>
                    </a:lnTo>
                    <a:lnTo>
                      <a:pt x="23462" y="2554"/>
                    </a:lnTo>
                    <a:lnTo>
                      <a:pt x="24775" y="1185"/>
                    </a:lnTo>
                    <a:lnTo>
                      <a:pt x="28397" y="1185"/>
                    </a:lnTo>
                    <a:cubicBezTo>
                      <a:pt x="28397" y="1370"/>
                      <a:pt x="28583" y="1484"/>
                      <a:pt x="28754" y="1484"/>
                    </a:cubicBezTo>
                    <a:cubicBezTo>
                      <a:pt x="28939" y="1484"/>
                      <a:pt x="29111" y="1299"/>
                      <a:pt x="29111" y="1128"/>
                    </a:cubicBezTo>
                    <a:cubicBezTo>
                      <a:pt x="29111" y="885"/>
                      <a:pt x="28939" y="714"/>
                      <a:pt x="28754" y="714"/>
                    </a:cubicBezTo>
                    <a:cubicBezTo>
                      <a:pt x="28583" y="714"/>
                      <a:pt x="28454" y="828"/>
                      <a:pt x="28397" y="942"/>
                    </a:cubicBezTo>
                    <a:lnTo>
                      <a:pt x="24718" y="942"/>
                    </a:lnTo>
                    <a:lnTo>
                      <a:pt x="23405" y="2312"/>
                    </a:lnTo>
                    <a:lnTo>
                      <a:pt x="18242" y="2312"/>
                    </a:lnTo>
                    <a:lnTo>
                      <a:pt x="1591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" name="Google Shape;733;p28"/>
              <p:cNvSpPr/>
              <p:nvPr/>
            </p:nvSpPr>
            <p:spPr>
              <a:xfrm rot="-5400000">
                <a:off x="4335310" y="3589536"/>
                <a:ext cx="1325804" cy="106134"/>
              </a:xfrm>
              <a:custGeom>
                <a:avLst/>
                <a:gdLst/>
                <a:ahLst/>
                <a:cxnLst/>
                <a:rect l="l" t="t" r="r" b="b"/>
                <a:pathLst>
                  <a:path w="30480" h="2440" extrusionOk="0">
                    <a:moveTo>
                      <a:pt x="0" y="0"/>
                    </a:moveTo>
                    <a:lnTo>
                      <a:pt x="0" y="243"/>
                    </a:lnTo>
                    <a:lnTo>
                      <a:pt x="16459" y="243"/>
                    </a:lnTo>
                    <a:lnTo>
                      <a:pt x="18656" y="2439"/>
                    </a:lnTo>
                    <a:lnTo>
                      <a:pt x="22878" y="2439"/>
                    </a:lnTo>
                    <a:lnTo>
                      <a:pt x="24361" y="899"/>
                    </a:lnTo>
                    <a:lnTo>
                      <a:pt x="29767" y="899"/>
                    </a:lnTo>
                    <a:cubicBezTo>
                      <a:pt x="29824" y="1013"/>
                      <a:pt x="29952" y="1127"/>
                      <a:pt x="30066" y="1127"/>
                    </a:cubicBezTo>
                    <a:cubicBezTo>
                      <a:pt x="30309" y="1127"/>
                      <a:pt x="30480" y="956"/>
                      <a:pt x="30480" y="771"/>
                    </a:cubicBezTo>
                    <a:cubicBezTo>
                      <a:pt x="30480" y="542"/>
                      <a:pt x="30309" y="357"/>
                      <a:pt x="30066" y="357"/>
                    </a:cubicBezTo>
                    <a:cubicBezTo>
                      <a:pt x="29881" y="357"/>
                      <a:pt x="29767" y="471"/>
                      <a:pt x="29710" y="656"/>
                    </a:cubicBezTo>
                    <a:lnTo>
                      <a:pt x="24247" y="656"/>
                    </a:lnTo>
                    <a:lnTo>
                      <a:pt x="22749" y="2197"/>
                    </a:lnTo>
                    <a:lnTo>
                      <a:pt x="18770" y="2197"/>
                    </a:lnTo>
                    <a:lnTo>
                      <a:pt x="165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" name="Google Shape;734;p28"/>
              <p:cNvSpPr/>
              <p:nvPr/>
            </p:nvSpPr>
            <p:spPr>
              <a:xfrm rot="-5400000">
                <a:off x="4348012" y="3656827"/>
                <a:ext cx="1196790" cy="100566"/>
              </a:xfrm>
              <a:custGeom>
                <a:avLst/>
                <a:gdLst/>
                <a:ahLst/>
                <a:cxnLst/>
                <a:rect l="l" t="t" r="r" b="b"/>
                <a:pathLst>
                  <a:path w="27514" h="2312" extrusionOk="0">
                    <a:moveTo>
                      <a:pt x="27157" y="1"/>
                    </a:moveTo>
                    <a:cubicBezTo>
                      <a:pt x="26971" y="1"/>
                      <a:pt x="26857" y="115"/>
                      <a:pt x="26800" y="300"/>
                    </a:cubicBezTo>
                    <a:lnTo>
                      <a:pt x="23890" y="300"/>
                    </a:lnTo>
                    <a:lnTo>
                      <a:pt x="22165" y="2083"/>
                    </a:lnTo>
                    <a:lnTo>
                      <a:pt x="19612" y="2083"/>
                    </a:lnTo>
                    <a:lnTo>
                      <a:pt x="17643" y="115"/>
                    </a:lnTo>
                    <a:lnTo>
                      <a:pt x="0" y="115"/>
                    </a:lnTo>
                    <a:lnTo>
                      <a:pt x="0" y="357"/>
                    </a:lnTo>
                    <a:lnTo>
                      <a:pt x="17586" y="357"/>
                    </a:lnTo>
                    <a:lnTo>
                      <a:pt x="19483" y="2311"/>
                    </a:lnTo>
                    <a:lnTo>
                      <a:pt x="22222" y="2311"/>
                    </a:lnTo>
                    <a:lnTo>
                      <a:pt x="24004" y="528"/>
                    </a:lnTo>
                    <a:lnTo>
                      <a:pt x="26800" y="528"/>
                    </a:lnTo>
                    <a:cubicBezTo>
                      <a:pt x="26857" y="657"/>
                      <a:pt x="26971" y="771"/>
                      <a:pt x="27157" y="771"/>
                    </a:cubicBezTo>
                    <a:cubicBezTo>
                      <a:pt x="27385" y="771"/>
                      <a:pt x="27513" y="600"/>
                      <a:pt x="27513" y="414"/>
                    </a:cubicBezTo>
                    <a:cubicBezTo>
                      <a:pt x="27513" y="172"/>
                      <a:pt x="27385" y="1"/>
                      <a:pt x="2715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5" name="Google Shape;735;p28"/>
              <p:cNvSpPr/>
              <p:nvPr/>
            </p:nvSpPr>
            <p:spPr>
              <a:xfrm rot="-5400000">
                <a:off x="4316977" y="3695300"/>
                <a:ext cx="1119234" cy="101175"/>
              </a:xfrm>
              <a:custGeom>
                <a:avLst/>
                <a:gdLst/>
                <a:ahLst/>
                <a:cxnLst/>
                <a:rect l="l" t="t" r="r" b="b"/>
                <a:pathLst>
                  <a:path w="25731" h="2326" extrusionOk="0">
                    <a:moveTo>
                      <a:pt x="25374" y="1"/>
                    </a:moveTo>
                    <a:cubicBezTo>
                      <a:pt x="25188" y="1"/>
                      <a:pt x="25074" y="129"/>
                      <a:pt x="25017" y="300"/>
                    </a:cubicBezTo>
                    <a:lnTo>
                      <a:pt x="23947" y="300"/>
                    </a:lnTo>
                    <a:lnTo>
                      <a:pt x="22165" y="2083"/>
                    </a:lnTo>
                    <a:lnTo>
                      <a:pt x="20382" y="2083"/>
                    </a:lnTo>
                    <a:lnTo>
                      <a:pt x="18955" y="657"/>
                    </a:lnTo>
                    <a:lnTo>
                      <a:pt x="0" y="657"/>
                    </a:lnTo>
                    <a:lnTo>
                      <a:pt x="0" y="899"/>
                    </a:lnTo>
                    <a:lnTo>
                      <a:pt x="18827" y="899"/>
                    </a:lnTo>
                    <a:lnTo>
                      <a:pt x="20253" y="2326"/>
                    </a:lnTo>
                    <a:lnTo>
                      <a:pt x="22222" y="2326"/>
                    </a:lnTo>
                    <a:lnTo>
                      <a:pt x="24062" y="543"/>
                    </a:lnTo>
                    <a:lnTo>
                      <a:pt x="25017" y="543"/>
                    </a:lnTo>
                    <a:cubicBezTo>
                      <a:pt x="25074" y="657"/>
                      <a:pt x="25188" y="785"/>
                      <a:pt x="25374" y="785"/>
                    </a:cubicBezTo>
                    <a:cubicBezTo>
                      <a:pt x="25545" y="785"/>
                      <a:pt x="25730" y="600"/>
                      <a:pt x="25730" y="429"/>
                    </a:cubicBezTo>
                    <a:cubicBezTo>
                      <a:pt x="25730" y="186"/>
                      <a:pt x="25545" y="1"/>
                      <a:pt x="253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6" name="Google Shape;736;p28"/>
              <p:cNvSpPr/>
              <p:nvPr/>
            </p:nvSpPr>
            <p:spPr>
              <a:xfrm rot="-5400000">
                <a:off x="4328765" y="3810699"/>
                <a:ext cx="958554" cy="31057"/>
              </a:xfrm>
              <a:custGeom>
                <a:avLst/>
                <a:gdLst/>
                <a:ahLst/>
                <a:cxnLst/>
                <a:rect l="l" t="t" r="r" b="b"/>
                <a:pathLst>
                  <a:path w="22037" h="714" extrusionOk="0">
                    <a:moveTo>
                      <a:pt x="21623" y="1"/>
                    </a:moveTo>
                    <a:cubicBezTo>
                      <a:pt x="21508" y="1"/>
                      <a:pt x="21323" y="58"/>
                      <a:pt x="21266" y="243"/>
                    </a:cubicBezTo>
                    <a:lnTo>
                      <a:pt x="0" y="243"/>
                    </a:lnTo>
                    <a:lnTo>
                      <a:pt x="0" y="486"/>
                    </a:lnTo>
                    <a:lnTo>
                      <a:pt x="21266" y="486"/>
                    </a:lnTo>
                    <a:cubicBezTo>
                      <a:pt x="21323" y="657"/>
                      <a:pt x="21508" y="714"/>
                      <a:pt x="21623" y="714"/>
                    </a:cubicBezTo>
                    <a:cubicBezTo>
                      <a:pt x="21865" y="714"/>
                      <a:pt x="22036" y="600"/>
                      <a:pt x="22036" y="357"/>
                    </a:cubicBezTo>
                    <a:cubicBezTo>
                      <a:pt x="22036" y="129"/>
                      <a:pt x="21865" y="1"/>
                      <a:pt x="2162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37" name="Google Shape;737;p28"/>
            <p:cNvGrpSpPr/>
            <p:nvPr/>
          </p:nvGrpSpPr>
          <p:grpSpPr>
            <a:xfrm rot="5400000">
              <a:off x="893185" y="2543561"/>
              <a:ext cx="659052" cy="2445426"/>
              <a:chOff x="4128096" y="2589445"/>
              <a:chExt cx="465334" cy="1726630"/>
            </a:xfrm>
          </p:grpSpPr>
          <p:sp>
            <p:nvSpPr>
              <p:cNvPr id="738" name="Google Shape;738;p28"/>
              <p:cNvSpPr/>
              <p:nvPr/>
            </p:nvSpPr>
            <p:spPr>
              <a:xfrm rot="-5400000">
                <a:off x="4350516" y="3592343"/>
                <a:ext cx="447328" cy="38495"/>
              </a:xfrm>
              <a:custGeom>
                <a:avLst/>
                <a:gdLst/>
                <a:ahLst/>
                <a:cxnLst/>
                <a:rect l="l" t="t" r="r" b="b"/>
                <a:pathLst>
                  <a:path w="10284" h="885" extrusionOk="0">
                    <a:moveTo>
                      <a:pt x="9927" y="0"/>
                    </a:moveTo>
                    <a:cubicBezTo>
                      <a:pt x="9742" y="0"/>
                      <a:pt x="9628" y="114"/>
                      <a:pt x="9571" y="242"/>
                    </a:cubicBezTo>
                    <a:lnTo>
                      <a:pt x="0" y="242"/>
                    </a:lnTo>
                    <a:lnTo>
                      <a:pt x="0" y="884"/>
                    </a:lnTo>
                    <a:lnTo>
                      <a:pt x="243" y="884"/>
                    </a:lnTo>
                    <a:lnTo>
                      <a:pt x="243" y="471"/>
                    </a:lnTo>
                    <a:lnTo>
                      <a:pt x="9571" y="471"/>
                    </a:lnTo>
                    <a:cubicBezTo>
                      <a:pt x="9628" y="656"/>
                      <a:pt x="9742" y="770"/>
                      <a:pt x="9927" y="770"/>
                    </a:cubicBezTo>
                    <a:cubicBezTo>
                      <a:pt x="10155" y="770"/>
                      <a:pt x="10284" y="599"/>
                      <a:pt x="10284" y="357"/>
                    </a:cubicBezTo>
                    <a:cubicBezTo>
                      <a:pt x="10284" y="171"/>
                      <a:pt x="10155" y="0"/>
                      <a:pt x="99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9" name="Google Shape;739;p28"/>
              <p:cNvSpPr/>
              <p:nvPr/>
            </p:nvSpPr>
            <p:spPr>
              <a:xfrm rot="-5400000">
                <a:off x="4258650" y="2857151"/>
                <a:ext cx="602484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542" extrusionOk="0">
                    <a:moveTo>
                      <a:pt x="13494" y="1"/>
                    </a:moveTo>
                    <a:cubicBezTo>
                      <a:pt x="13322" y="1"/>
                      <a:pt x="13137" y="58"/>
                      <a:pt x="13137" y="243"/>
                    </a:cubicBezTo>
                    <a:lnTo>
                      <a:pt x="1" y="243"/>
                    </a:lnTo>
                    <a:lnTo>
                      <a:pt x="1" y="1541"/>
                    </a:lnTo>
                    <a:lnTo>
                      <a:pt x="243" y="1541"/>
                    </a:lnTo>
                    <a:lnTo>
                      <a:pt x="243" y="472"/>
                    </a:lnTo>
                    <a:lnTo>
                      <a:pt x="13137" y="472"/>
                    </a:lnTo>
                    <a:cubicBezTo>
                      <a:pt x="13137" y="600"/>
                      <a:pt x="13322" y="714"/>
                      <a:pt x="13494" y="714"/>
                    </a:cubicBezTo>
                    <a:cubicBezTo>
                      <a:pt x="13679" y="714"/>
                      <a:pt x="13850" y="543"/>
                      <a:pt x="13850" y="357"/>
                    </a:cubicBezTo>
                    <a:cubicBezTo>
                      <a:pt x="13850" y="115"/>
                      <a:pt x="13679" y="1"/>
                      <a:pt x="134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0" name="Google Shape;740;p28"/>
              <p:cNvSpPr/>
              <p:nvPr/>
            </p:nvSpPr>
            <p:spPr>
              <a:xfrm rot="-5400000">
                <a:off x="4342753" y="2990231"/>
                <a:ext cx="395827" cy="105525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2426" extrusionOk="0">
                    <a:moveTo>
                      <a:pt x="8686" y="1"/>
                    </a:moveTo>
                    <a:cubicBezTo>
                      <a:pt x="8558" y="1"/>
                      <a:pt x="8387" y="115"/>
                      <a:pt x="8330" y="229"/>
                    </a:cubicBezTo>
                    <a:lnTo>
                      <a:pt x="0" y="229"/>
                    </a:lnTo>
                    <a:lnTo>
                      <a:pt x="0" y="2425"/>
                    </a:lnTo>
                    <a:lnTo>
                      <a:pt x="243" y="2425"/>
                    </a:lnTo>
                    <a:lnTo>
                      <a:pt x="243" y="471"/>
                    </a:lnTo>
                    <a:lnTo>
                      <a:pt x="8330" y="471"/>
                    </a:lnTo>
                    <a:cubicBezTo>
                      <a:pt x="8387" y="642"/>
                      <a:pt x="8558" y="771"/>
                      <a:pt x="8686" y="771"/>
                    </a:cubicBezTo>
                    <a:cubicBezTo>
                      <a:pt x="8914" y="771"/>
                      <a:pt x="9100" y="585"/>
                      <a:pt x="9100" y="357"/>
                    </a:cubicBezTo>
                    <a:cubicBezTo>
                      <a:pt x="9100" y="172"/>
                      <a:pt x="8914" y="1"/>
                      <a:pt x="868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1" name="Google Shape;741;p28"/>
              <p:cNvSpPr/>
              <p:nvPr/>
            </p:nvSpPr>
            <p:spPr>
              <a:xfrm rot="-5400000">
                <a:off x="4236967" y="2935946"/>
                <a:ext cx="565859" cy="147065"/>
              </a:xfrm>
              <a:custGeom>
                <a:avLst/>
                <a:gdLst/>
                <a:ahLst/>
                <a:cxnLst/>
                <a:rect l="l" t="t" r="r" b="b"/>
                <a:pathLst>
                  <a:path w="13009" h="3381" extrusionOk="0">
                    <a:moveTo>
                      <a:pt x="12594" y="0"/>
                    </a:moveTo>
                    <a:cubicBezTo>
                      <a:pt x="12480" y="0"/>
                      <a:pt x="12295" y="114"/>
                      <a:pt x="12238" y="242"/>
                    </a:cubicBezTo>
                    <a:lnTo>
                      <a:pt x="0" y="242"/>
                    </a:lnTo>
                    <a:lnTo>
                      <a:pt x="0" y="3380"/>
                    </a:lnTo>
                    <a:lnTo>
                      <a:pt x="243" y="3380"/>
                    </a:lnTo>
                    <a:lnTo>
                      <a:pt x="243" y="471"/>
                    </a:lnTo>
                    <a:lnTo>
                      <a:pt x="12238" y="471"/>
                    </a:lnTo>
                    <a:cubicBezTo>
                      <a:pt x="12295" y="656"/>
                      <a:pt x="12480" y="770"/>
                      <a:pt x="12594" y="770"/>
                    </a:cubicBezTo>
                    <a:cubicBezTo>
                      <a:pt x="12837" y="770"/>
                      <a:pt x="13008" y="599"/>
                      <a:pt x="13008" y="357"/>
                    </a:cubicBezTo>
                    <a:cubicBezTo>
                      <a:pt x="13008" y="171"/>
                      <a:pt x="12837" y="0"/>
                      <a:pt x="125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2" name="Google Shape;742;p28"/>
              <p:cNvSpPr/>
              <p:nvPr/>
            </p:nvSpPr>
            <p:spPr>
              <a:xfrm rot="-5400000">
                <a:off x="4284728" y="3027769"/>
                <a:ext cx="421317" cy="1960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4508" extrusionOk="0">
                    <a:moveTo>
                      <a:pt x="9329" y="0"/>
                    </a:moveTo>
                    <a:cubicBezTo>
                      <a:pt x="9157" y="0"/>
                      <a:pt x="8972" y="114"/>
                      <a:pt x="8972" y="300"/>
                    </a:cubicBezTo>
                    <a:lnTo>
                      <a:pt x="1" y="300"/>
                    </a:lnTo>
                    <a:lnTo>
                      <a:pt x="1" y="4507"/>
                    </a:lnTo>
                    <a:lnTo>
                      <a:pt x="243" y="4507"/>
                    </a:lnTo>
                    <a:lnTo>
                      <a:pt x="243" y="528"/>
                    </a:lnTo>
                    <a:lnTo>
                      <a:pt x="8972" y="528"/>
                    </a:lnTo>
                    <a:cubicBezTo>
                      <a:pt x="8972" y="656"/>
                      <a:pt x="9157" y="770"/>
                      <a:pt x="9329" y="770"/>
                    </a:cubicBezTo>
                    <a:cubicBezTo>
                      <a:pt x="9514" y="770"/>
                      <a:pt x="9685" y="585"/>
                      <a:pt x="9685" y="414"/>
                    </a:cubicBezTo>
                    <a:cubicBezTo>
                      <a:pt x="9685" y="171"/>
                      <a:pt x="9514" y="0"/>
                      <a:pt x="93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3" name="Google Shape;743;p28"/>
              <p:cNvSpPr/>
              <p:nvPr/>
            </p:nvSpPr>
            <p:spPr>
              <a:xfrm rot="-5400000">
                <a:off x="3936988" y="3222875"/>
                <a:ext cx="1067777" cy="245108"/>
              </a:xfrm>
              <a:custGeom>
                <a:avLst/>
                <a:gdLst/>
                <a:ahLst/>
                <a:cxnLst/>
                <a:rect l="l" t="t" r="r" b="b"/>
                <a:pathLst>
                  <a:path w="24548" h="5635" extrusionOk="0">
                    <a:moveTo>
                      <a:pt x="24190" y="0"/>
                    </a:moveTo>
                    <a:cubicBezTo>
                      <a:pt x="24005" y="0"/>
                      <a:pt x="23834" y="115"/>
                      <a:pt x="23834" y="229"/>
                    </a:cubicBezTo>
                    <a:lnTo>
                      <a:pt x="11525" y="229"/>
                    </a:lnTo>
                    <a:lnTo>
                      <a:pt x="11525" y="4151"/>
                    </a:lnTo>
                    <a:lnTo>
                      <a:pt x="1" y="4151"/>
                    </a:lnTo>
                    <a:lnTo>
                      <a:pt x="1" y="5634"/>
                    </a:lnTo>
                    <a:lnTo>
                      <a:pt x="243" y="5634"/>
                    </a:lnTo>
                    <a:lnTo>
                      <a:pt x="243" y="4393"/>
                    </a:lnTo>
                    <a:lnTo>
                      <a:pt x="11768" y="4393"/>
                    </a:lnTo>
                    <a:lnTo>
                      <a:pt x="11768" y="471"/>
                    </a:lnTo>
                    <a:lnTo>
                      <a:pt x="23834" y="471"/>
                    </a:lnTo>
                    <a:cubicBezTo>
                      <a:pt x="23834" y="642"/>
                      <a:pt x="24005" y="771"/>
                      <a:pt x="24190" y="771"/>
                    </a:cubicBezTo>
                    <a:cubicBezTo>
                      <a:pt x="24362" y="771"/>
                      <a:pt x="24547" y="585"/>
                      <a:pt x="24547" y="357"/>
                    </a:cubicBezTo>
                    <a:cubicBezTo>
                      <a:pt x="24547" y="172"/>
                      <a:pt x="24362" y="0"/>
                      <a:pt x="2419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4" name="Google Shape;744;p28"/>
              <p:cNvSpPr/>
              <p:nvPr/>
            </p:nvSpPr>
            <p:spPr>
              <a:xfrm rot="-5400000">
                <a:off x="3583049" y="3406216"/>
                <a:ext cx="1613105" cy="206613"/>
              </a:xfrm>
              <a:custGeom>
                <a:avLst/>
                <a:gdLst/>
                <a:ahLst/>
                <a:cxnLst/>
                <a:rect l="l" t="t" r="r" b="b"/>
                <a:pathLst>
                  <a:path w="37085" h="4750" extrusionOk="0">
                    <a:moveTo>
                      <a:pt x="36670" y="0"/>
                    </a:moveTo>
                    <a:cubicBezTo>
                      <a:pt x="36542" y="0"/>
                      <a:pt x="36371" y="114"/>
                      <a:pt x="36314" y="228"/>
                    </a:cubicBezTo>
                    <a:lnTo>
                      <a:pt x="20325" y="228"/>
                    </a:lnTo>
                    <a:lnTo>
                      <a:pt x="20325" y="4507"/>
                    </a:lnTo>
                    <a:lnTo>
                      <a:pt x="1" y="4507"/>
                    </a:lnTo>
                    <a:lnTo>
                      <a:pt x="1" y="4750"/>
                    </a:lnTo>
                    <a:lnTo>
                      <a:pt x="20568" y="4750"/>
                    </a:lnTo>
                    <a:lnTo>
                      <a:pt x="20568" y="471"/>
                    </a:lnTo>
                    <a:lnTo>
                      <a:pt x="36314" y="471"/>
                    </a:lnTo>
                    <a:cubicBezTo>
                      <a:pt x="36371" y="642"/>
                      <a:pt x="36542" y="713"/>
                      <a:pt x="36670" y="713"/>
                    </a:cubicBezTo>
                    <a:cubicBezTo>
                      <a:pt x="36899" y="713"/>
                      <a:pt x="37084" y="585"/>
                      <a:pt x="37084" y="357"/>
                    </a:cubicBezTo>
                    <a:cubicBezTo>
                      <a:pt x="37084" y="171"/>
                      <a:pt x="36899" y="0"/>
                      <a:pt x="366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5" name="Google Shape;745;p28"/>
              <p:cNvSpPr/>
              <p:nvPr/>
            </p:nvSpPr>
            <p:spPr>
              <a:xfrm rot="-5400000">
                <a:off x="3683572" y="3550758"/>
                <a:ext cx="1318409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0310" h="4879" extrusionOk="0">
                    <a:moveTo>
                      <a:pt x="29896" y="0"/>
                    </a:moveTo>
                    <a:cubicBezTo>
                      <a:pt x="29767" y="0"/>
                      <a:pt x="29596" y="71"/>
                      <a:pt x="29539" y="243"/>
                    </a:cubicBezTo>
                    <a:lnTo>
                      <a:pt x="18956" y="243"/>
                    </a:lnTo>
                    <a:lnTo>
                      <a:pt x="18956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9198" y="4878"/>
                    </a:lnTo>
                    <a:lnTo>
                      <a:pt x="19198" y="485"/>
                    </a:lnTo>
                    <a:lnTo>
                      <a:pt x="29539" y="485"/>
                    </a:lnTo>
                    <a:cubicBezTo>
                      <a:pt x="29596" y="599"/>
                      <a:pt x="29767" y="713"/>
                      <a:pt x="29896" y="713"/>
                    </a:cubicBezTo>
                    <a:cubicBezTo>
                      <a:pt x="30124" y="713"/>
                      <a:pt x="30309" y="542"/>
                      <a:pt x="30309" y="357"/>
                    </a:cubicBezTo>
                    <a:cubicBezTo>
                      <a:pt x="30309" y="129"/>
                      <a:pt x="30124" y="0"/>
                      <a:pt x="298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6" name="Google Shape;746;p28"/>
              <p:cNvSpPr/>
              <p:nvPr/>
            </p:nvSpPr>
            <p:spPr>
              <a:xfrm rot="-5400000">
                <a:off x="3890469" y="3910287"/>
                <a:ext cx="679996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5633" h="3025" extrusionOk="0">
                    <a:moveTo>
                      <a:pt x="15219" y="1"/>
                    </a:moveTo>
                    <a:cubicBezTo>
                      <a:pt x="15034" y="1"/>
                      <a:pt x="14863" y="115"/>
                      <a:pt x="14863" y="357"/>
                    </a:cubicBezTo>
                    <a:cubicBezTo>
                      <a:pt x="14863" y="528"/>
                      <a:pt x="14977" y="714"/>
                      <a:pt x="15219" y="714"/>
                    </a:cubicBezTo>
                    <a:lnTo>
                      <a:pt x="15219" y="2796"/>
                    </a:lnTo>
                    <a:lnTo>
                      <a:pt x="1" y="2796"/>
                    </a:lnTo>
                    <a:lnTo>
                      <a:pt x="1" y="3024"/>
                    </a:lnTo>
                    <a:lnTo>
                      <a:pt x="15447" y="3024"/>
                    </a:lnTo>
                    <a:lnTo>
                      <a:pt x="15447" y="657"/>
                    </a:lnTo>
                    <a:cubicBezTo>
                      <a:pt x="15504" y="585"/>
                      <a:pt x="15633" y="471"/>
                      <a:pt x="15633" y="357"/>
                    </a:cubicBezTo>
                    <a:cubicBezTo>
                      <a:pt x="15633" y="115"/>
                      <a:pt x="15447" y="1"/>
                      <a:pt x="1521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7" name="Google Shape;747;p28"/>
              <p:cNvSpPr/>
              <p:nvPr/>
            </p:nvSpPr>
            <p:spPr>
              <a:xfrm rot="-5400000">
                <a:off x="3593294" y="3509501"/>
                <a:ext cx="1400924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2207" h="4879" extrusionOk="0">
                    <a:moveTo>
                      <a:pt x="31850" y="0"/>
                    </a:moveTo>
                    <a:cubicBezTo>
                      <a:pt x="31678" y="0"/>
                      <a:pt x="31493" y="57"/>
                      <a:pt x="31493" y="243"/>
                    </a:cubicBezTo>
                    <a:lnTo>
                      <a:pt x="17715" y="243"/>
                    </a:lnTo>
                    <a:lnTo>
                      <a:pt x="17715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7943" y="4878"/>
                    </a:lnTo>
                    <a:lnTo>
                      <a:pt x="17943" y="485"/>
                    </a:lnTo>
                    <a:lnTo>
                      <a:pt x="31493" y="485"/>
                    </a:lnTo>
                    <a:cubicBezTo>
                      <a:pt x="31493" y="599"/>
                      <a:pt x="31678" y="714"/>
                      <a:pt x="31850" y="714"/>
                    </a:cubicBezTo>
                    <a:cubicBezTo>
                      <a:pt x="32035" y="714"/>
                      <a:pt x="32206" y="542"/>
                      <a:pt x="32206" y="357"/>
                    </a:cubicBezTo>
                    <a:cubicBezTo>
                      <a:pt x="32206" y="129"/>
                      <a:pt x="32035" y="0"/>
                      <a:pt x="318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8" name="Google Shape;748;p28"/>
              <p:cNvSpPr/>
              <p:nvPr/>
            </p:nvSpPr>
            <p:spPr>
              <a:xfrm rot="-5400000">
                <a:off x="3468913" y="3442188"/>
                <a:ext cx="1533069" cy="214704"/>
              </a:xfrm>
              <a:custGeom>
                <a:avLst/>
                <a:gdLst/>
                <a:ahLst/>
                <a:cxnLst/>
                <a:rect l="l" t="t" r="r" b="b"/>
                <a:pathLst>
                  <a:path w="35245" h="4936" extrusionOk="0">
                    <a:moveTo>
                      <a:pt x="34831" y="0"/>
                    </a:moveTo>
                    <a:cubicBezTo>
                      <a:pt x="34702" y="0"/>
                      <a:pt x="34531" y="71"/>
                      <a:pt x="34474" y="243"/>
                    </a:cubicBezTo>
                    <a:lnTo>
                      <a:pt x="16403" y="243"/>
                    </a:lnTo>
                    <a:lnTo>
                      <a:pt x="16403" y="4707"/>
                    </a:lnTo>
                    <a:lnTo>
                      <a:pt x="1" y="4707"/>
                    </a:lnTo>
                    <a:lnTo>
                      <a:pt x="1" y="4935"/>
                    </a:lnTo>
                    <a:lnTo>
                      <a:pt x="16645" y="4935"/>
                    </a:lnTo>
                    <a:lnTo>
                      <a:pt x="16645" y="485"/>
                    </a:lnTo>
                    <a:lnTo>
                      <a:pt x="34474" y="485"/>
                    </a:lnTo>
                    <a:cubicBezTo>
                      <a:pt x="34531" y="599"/>
                      <a:pt x="34702" y="713"/>
                      <a:pt x="34831" y="713"/>
                    </a:cubicBezTo>
                    <a:cubicBezTo>
                      <a:pt x="35059" y="713"/>
                      <a:pt x="35244" y="542"/>
                      <a:pt x="35244" y="357"/>
                    </a:cubicBezTo>
                    <a:cubicBezTo>
                      <a:pt x="35244" y="129"/>
                      <a:pt x="35059" y="0"/>
                      <a:pt x="3483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62754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9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51" name="Google Shape;751;p29"/>
          <p:cNvGrpSpPr/>
          <p:nvPr/>
        </p:nvGrpSpPr>
        <p:grpSpPr>
          <a:xfrm rot="10800000">
            <a:off x="575425" y="5"/>
            <a:ext cx="751088" cy="3090707"/>
            <a:chOff x="426802" y="2674436"/>
            <a:chExt cx="397738" cy="1636680"/>
          </a:xfrm>
        </p:grpSpPr>
        <p:sp>
          <p:nvSpPr>
            <p:cNvPr id="752" name="Google Shape;752;p29"/>
            <p:cNvSpPr/>
            <p:nvPr/>
          </p:nvSpPr>
          <p:spPr>
            <a:xfrm rot="-5400000">
              <a:off x="-81621" y="3482511"/>
              <a:ext cx="1556645" cy="100566"/>
            </a:xfrm>
            <a:custGeom>
              <a:avLst/>
              <a:gdLst/>
              <a:ahLst/>
              <a:cxnLst/>
              <a:rect l="l" t="t" r="r" b="b"/>
              <a:pathLst>
                <a:path w="35787" h="2312" extrusionOk="0">
                  <a:moveTo>
                    <a:pt x="17658" y="1"/>
                  </a:moveTo>
                  <a:lnTo>
                    <a:pt x="15576" y="2083"/>
                  </a:lnTo>
                  <a:lnTo>
                    <a:pt x="1" y="2083"/>
                  </a:lnTo>
                  <a:lnTo>
                    <a:pt x="1" y="2312"/>
                  </a:lnTo>
                  <a:lnTo>
                    <a:pt x="15633" y="2312"/>
                  </a:lnTo>
                  <a:lnTo>
                    <a:pt x="17772" y="243"/>
                  </a:lnTo>
                  <a:lnTo>
                    <a:pt x="23363" y="243"/>
                  </a:lnTo>
                  <a:lnTo>
                    <a:pt x="24904" y="1784"/>
                  </a:lnTo>
                  <a:lnTo>
                    <a:pt x="35073" y="1784"/>
                  </a:lnTo>
                  <a:cubicBezTo>
                    <a:pt x="35130" y="1898"/>
                    <a:pt x="35244" y="2026"/>
                    <a:pt x="35430" y="2026"/>
                  </a:cubicBezTo>
                  <a:cubicBezTo>
                    <a:pt x="35601" y="2026"/>
                    <a:pt x="35786" y="1841"/>
                    <a:pt x="35786" y="1670"/>
                  </a:cubicBezTo>
                  <a:cubicBezTo>
                    <a:pt x="35786" y="1427"/>
                    <a:pt x="35601" y="1242"/>
                    <a:pt x="35430" y="1242"/>
                  </a:cubicBezTo>
                  <a:cubicBezTo>
                    <a:pt x="35244" y="1242"/>
                    <a:pt x="35130" y="1370"/>
                    <a:pt x="35073" y="1541"/>
                  </a:cubicBezTo>
                  <a:lnTo>
                    <a:pt x="25018" y="1541"/>
                  </a:lnTo>
                  <a:lnTo>
                    <a:pt x="234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29"/>
            <p:cNvSpPr/>
            <p:nvPr/>
          </p:nvSpPr>
          <p:spPr>
            <a:xfrm rot="-5400000">
              <a:off x="-285730" y="3386968"/>
              <a:ext cx="1636680" cy="211615"/>
            </a:xfrm>
            <a:custGeom>
              <a:avLst/>
              <a:gdLst/>
              <a:ahLst/>
              <a:cxnLst/>
              <a:rect l="l" t="t" r="r" b="b"/>
              <a:pathLst>
                <a:path w="37627" h="4865" extrusionOk="0">
                  <a:moveTo>
                    <a:pt x="13137" y="1"/>
                  </a:moveTo>
                  <a:lnTo>
                    <a:pt x="13137" y="4636"/>
                  </a:lnTo>
                  <a:lnTo>
                    <a:pt x="12181" y="4636"/>
                  </a:lnTo>
                  <a:lnTo>
                    <a:pt x="12181" y="771"/>
                  </a:lnTo>
                  <a:lnTo>
                    <a:pt x="1" y="771"/>
                  </a:lnTo>
                  <a:lnTo>
                    <a:pt x="1" y="1014"/>
                  </a:lnTo>
                  <a:lnTo>
                    <a:pt x="11953" y="1014"/>
                  </a:lnTo>
                  <a:lnTo>
                    <a:pt x="11953" y="4865"/>
                  </a:lnTo>
                  <a:lnTo>
                    <a:pt x="13379" y="4865"/>
                  </a:lnTo>
                  <a:lnTo>
                    <a:pt x="13379" y="229"/>
                  </a:lnTo>
                  <a:lnTo>
                    <a:pt x="20454" y="229"/>
                  </a:lnTo>
                  <a:lnTo>
                    <a:pt x="22237" y="2083"/>
                  </a:lnTo>
                  <a:lnTo>
                    <a:pt x="36856" y="2083"/>
                  </a:lnTo>
                  <a:cubicBezTo>
                    <a:pt x="36913" y="2197"/>
                    <a:pt x="37084" y="2311"/>
                    <a:pt x="37213" y="2311"/>
                  </a:cubicBezTo>
                  <a:cubicBezTo>
                    <a:pt x="37441" y="2311"/>
                    <a:pt x="37626" y="2140"/>
                    <a:pt x="37626" y="1955"/>
                  </a:cubicBezTo>
                  <a:cubicBezTo>
                    <a:pt x="37626" y="1727"/>
                    <a:pt x="37441" y="1541"/>
                    <a:pt x="37213" y="1541"/>
                  </a:cubicBezTo>
                  <a:cubicBezTo>
                    <a:pt x="37084" y="1541"/>
                    <a:pt x="36913" y="1655"/>
                    <a:pt x="36856" y="1841"/>
                  </a:cubicBezTo>
                  <a:lnTo>
                    <a:pt x="22351" y="1841"/>
                  </a:lnTo>
                  <a:lnTo>
                    <a:pt x="2051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" name="Google Shape;754;p29"/>
            <p:cNvSpPr/>
            <p:nvPr/>
          </p:nvSpPr>
          <p:spPr>
            <a:xfrm rot="-5400000">
              <a:off x="416274" y="4013898"/>
              <a:ext cx="447372" cy="147065"/>
            </a:xfrm>
            <a:custGeom>
              <a:avLst/>
              <a:gdLst/>
              <a:ahLst/>
              <a:cxnLst/>
              <a:rect l="l" t="t" r="r" b="b"/>
              <a:pathLst>
                <a:path w="10285" h="3381" extrusionOk="0">
                  <a:moveTo>
                    <a:pt x="1" y="0"/>
                  </a:moveTo>
                  <a:lnTo>
                    <a:pt x="1" y="228"/>
                  </a:lnTo>
                  <a:lnTo>
                    <a:pt x="9757" y="228"/>
                  </a:lnTo>
                  <a:lnTo>
                    <a:pt x="9757" y="2667"/>
                  </a:lnTo>
                  <a:cubicBezTo>
                    <a:pt x="9628" y="2667"/>
                    <a:pt x="9514" y="2853"/>
                    <a:pt x="9514" y="3024"/>
                  </a:cubicBezTo>
                  <a:cubicBezTo>
                    <a:pt x="9514" y="3209"/>
                    <a:pt x="9685" y="3380"/>
                    <a:pt x="9871" y="3380"/>
                  </a:cubicBezTo>
                  <a:cubicBezTo>
                    <a:pt x="10113" y="3380"/>
                    <a:pt x="10284" y="3209"/>
                    <a:pt x="10284" y="3024"/>
                  </a:cubicBezTo>
                  <a:cubicBezTo>
                    <a:pt x="10284" y="2853"/>
                    <a:pt x="10170" y="2667"/>
                    <a:pt x="9985" y="2667"/>
                  </a:cubicBezTo>
                  <a:lnTo>
                    <a:pt x="99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29"/>
            <p:cNvSpPr/>
            <p:nvPr/>
          </p:nvSpPr>
          <p:spPr>
            <a:xfrm rot="-5400000">
              <a:off x="32255" y="3518831"/>
              <a:ext cx="1497053" cy="87517"/>
            </a:xfrm>
            <a:custGeom>
              <a:avLst/>
              <a:gdLst/>
              <a:ahLst/>
              <a:cxnLst/>
              <a:rect l="l" t="t" r="r" b="b"/>
              <a:pathLst>
                <a:path w="34417" h="2012" extrusionOk="0">
                  <a:moveTo>
                    <a:pt x="18243" y="0"/>
                  </a:moveTo>
                  <a:lnTo>
                    <a:pt x="16588" y="1655"/>
                  </a:lnTo>
                  <a:lnTo>
                    <a:pt x="1" y="1655"/>
                  </a:lnTo>
                  <a:lnTo>
                    <a:pt x="1" y="1897"/>
                  </a:lnTo>
                  <a:lnTo>
                    <a:pt x="16645" y="1897"/>
                  </a:lnTo>
                  <a:lnTo>
                    <a:pt x="18314" y="229"/>
                  </a:lnTo>
                  <a:lnTo>
                    <a:pt x="22522" y="229"/>
                  </a:lnTo>
                  <a:lnTo>
                    <a:pt x="24076" y="1783"/>
                  </a:lnTo>
                  <a:lnTo>
                    <a:pt x="33647" y="1783"/>
                  </a:lnTo>
                  <a:cubicBezTo>
                    <a:pt x="33704" y="1954"/>
                    <a:pt x="33875" y="2011"/>
                    <a:pt x="34003" y="2011"/>
                  </a:cubicBezTo>
                  <a:cubicBezTo>
                    <a:pt x="34232" y="2011"/>
                    <a:pt x="34417" y="1840"/>
                    <a:pt x="34417" y="1655"/>
                  </a:cubicBezTo>
                  <a:cubicBezTo>
                    <a:pt x="34417" y="1427"/>
                    <a:pt x="34232" y="1298"/>
                    <a:pt x="34003" y="1298"/>
                  </a:cubicBezTo>
                  <a:cubicBezTo>
                    <a:pt x="33875" y="1298"/>
                    <a:pt x="33704" y="1370"/>
                    <a:pt x="33647" y="1541"/>
                  </a:cubicBezTo>
                  <a:lnTo>
                    <a:pt x="24191" y="1541"/>
                  </a:lnTo>
                  <a:lnTo>
                    <a:pt x="2265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29"/>
            <p:cNvSpPr/>
            <p:nvPr/>
          </p:nvSpPr>
          <p:spPr>
            <a:xfrm rot="-5400000">
              <a:off x="48067" y="3573094"/>
              <a:ext cx="1377957" cy="98087"/>
            </a:xfrm>
            <a:custGeom>
              <a:avLst/>
              <a:gdLst/>
              <a:ahLst/>
              <a:cxnLst/>
              <a:rect l="l" t="t" r="r" b="b"/>
              <a:pathLst>
                <a:path w="31679" h="2255" extrusionOk="0">
                  <a:moveTo>
                    <a:pt x="18186" y="1"/>
                  </a:moveTo>
                  <a:lnTo>
                    <a:pt x="16232" y="1955"/>
                  </a:lnTo>
                  <a:lnTo>
                    <a:pt x="1" y="1955"/>
                  </a:lnTo>
                  <a:lnTo>
                    <a:pt x="1" y="2197"/>
                  </a:lnTo>
                  <a:lnTo>
                    <a:pt x="16346" y="2197"/>
                  </a:lnTo>
                  <a:lnTo>
                    <a:pt x="18314" y="229"/>
                  </a:lnTo>
                  <a:lnTo>
                    <a:pt x="22950" y="229"/>
                  </a:lnTo>
                  <a:lnTo>
                    <a:pt x="24661" y="1955"/>
                  </a:lnTo>
                  <a:lnTo>
                    <a:pt x="30908" y="1955"/>
                  </a:lnTo>
                  <a:cubicBezTo>
                    <a:pt x="30965" y="2140"/>
                    <a:pt x="31151" y="2254"/>
                    <a:pt x="31265" y="2254"/>
                  </a:cubicBezTo>
                  <a:cubicBezTo>
                    <a:pt x="31507" y="2254"/>
                    <a:pt x="31679" y="2069"/>
                    <a:pt x="31679" y="1840"/>
                  </a:cubicBezTo>
                  <a:cubicBezTo>
                    <a:pt x="31679" y="1655"/>
                    <a:pt x="31507" y="1484"/>
                    <a:pt x="31265" y="1484"/>
                  </a:cubicBezTo>
                  <a:cubicBezTo>
                    <a:pt x="31151" y="1484"/>
                    <a:pt x="30965" y="1598"/>
                    <a:pt x="30908" y="1712"/>
                  </a:cubicBezTo>
                  <a:lnTo>
                    <a:pt x="24733" y="1712"/>
                  </a:lnTo>
                  <a:lnTo>
                    <a:pt x="230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" name="Google Shape;757;p29"/>
            <p:cNvSpPr/>
            <p:nvPr/>
          </p:nvSpPr>
          <p:spPr>
            <a:xfrm rot="-5400000">
              <a:off x="-80031" y="3527509"/>
              <a:ext cx="1354991" cy="212224"/>
            </a:xfrm>
            <a:custGeom>
              <a:avLst/>
              <a:gdLst/>
              <a:ahLst/>
              <a:cxnLst/>
              <a:rect l="l" t="t" r="r" b="b"/>
              <a:pathLst>
                <a:path w="31151" h="4879" extrusionOk="0">
                  <a:moveTo>
                    <a:pt x="14749" y="0"/>
                  </a:moveTo>
                  <a:lnTo>
                    <a:pt x="14749" y="4636"/>
                  </a:lnTo>
                  <a:lnTo>
                    <a:pt x="10755" y="4636"/>
                  </a:lnTo>
                  <a:lnTo>
                    <a:pt x="10755" y="956"/>
                  </a:lnTo>
                  <a:lnTo>
                    <a:pt x="1" y="956"/>
                  </a:lnTo>
                  <a:lnTo>
                    <a:pt x="1" y="1184"/>
                  </a:lnTo>
                  <a:lnTo>
                    <a:pt x="10527" y="1184"/>
                  </a:lnTo>
                  <a:lnTo>
                    <a:pt x="10527" y="4878"/>
                  </a:lnTo>
                  <a:lnTo>
                    <a:pt x="14977" y="4878"/>
                  </a:lnTo>
                  <a:lnTo>
                    <a:pt x="14977" y="243"/>
                  </a:lnTo>
                  <a:lnTo>
                    <a:pt x="18842" y="243"/>
                  </a:lnTo>
                  <a:lnTo>
                    <a:pt x="21281" y="2739"/>
                  </a:lnTo>
                  <a:lnTo>
                    <a:pt x="30366" y="2739"/>
                  </a:lnTo>
                  <a:cubicBezTo>
                    <a:pt x="30438" y="2853"/>
                    <a:pt x="30609" y="2967"/>
                    <a:pt x="30723" y="2967"/>
                  </a:cubicBezTo>
                  <a:cubicBezTo>
                    <a:pt x="30965" y="2967"/>
                    <a:pt x="31151" y="2796"/>
                    <a:pt x="31151" y="2610"/>
                  </a:cubicBezTo>
                  <a:cubicBezTo>
                    <a:pt x="31151" y="2382"/>
                    <a:pt x="30965" y="2197"/>
                    <a:pt x="30723" y="2197"/>
                  </a:cubicBezTo>
                  <a:cubicBezTo>
                    <a:pt x="30609" y="2197"/>
                    <a:pt x="30438" y="2311"/>
                    <a:pt x="30366" y="2496"/>
                  </a:cubicBezTo>
                  <a:lnTo>
                    <a:pt x="21395" y="2496"/>
                  </a:lnTo>
                  <a:lnTo>
                    <a:pt x="188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" name="Google Shape;758;p29"/>
            <p:cNvSpPr/>
            <p:nvPr/>
          </p:nvSpPr>
          <p:spPr>
            <a:xfrm rot="-5400000">
              <a:off x="-149844" y="3491841"/>
              <a:ext cx="1429458" cy="209092"/>
            </a:xfrm>
            <a:custGeom>
              <a:avLst/>
              <a:gdLst/>
              <a:ahLst/>
              <a:cxnLst/>
              <a:rect l="l" t="t" r="r" b="b"/>
              <a:pathLst>
                <a:path w="32863" h="4807" extrusionOk="0">
                  <a:moveTo>
                    <a:pt x="13850" y="0"/>
                  </a:moveTo>
                  <a:lnTo>
                    <a:pt x="13850" y="4578"/>
                  </a:lnTo>
                  <a:lnTo>
                    <a:pt x="11411" y="4578"/>
                  </a:lnTo>
                  <a:lnTo>
                    <a:pt x="11411" y="884"/>
                  </a:lnTo>
                  <a:lnTo>
                    <a:pt x="1" y="884"/>
                  </a:lnTo>
                  <a:lnTo>
                    <a:pt x="1" y="1127"/>
                  </a:lnTo>
                  <a:lnTo>
                    <a:pt x="11183" y="1127"/>
                  </a:lnTo>
                  <a:lnTo>
                    <a:pt x="11183" y="4807"/>
                  </a:lnTo>
                  <a:lnTo>
                    <a:pt x="14092" y="4807"/>
                  </a:lnTo>
                  <a:lnTo>
                    <a:pt x="14092" y="243"/>
                  </a:lnTo>
                  <a:lnTo>
                    <a:pt x="19498" y="243"/>
                  </a:lnTo>
                  <a:lnTo>
                    <a:pt x="21637" y="2439"/>
                  </a:lnTo>
                  <a:lnTo>
                    <a:pt x="32149" y="2439"/>
                  </a:lnTo>
                  <a:cubicBezTo>
                    <a:pt x="32221" y="2553"/>
                    <a:pt x="32335" y="2667"/>
                    <a:pt x="32506" y="2667"/>
                  </a:cubicBezTo>
                  <a:cubicBezTo>
                    <a:pt x="32691" y="2667"/>
                    <a:pt x="32862" y="2496"/>
                    <a:pt x="32862" y="2311"/>
                  </a:cubicBezTo>
                  <a:cubicBezTo>
                    <a:pt x="32862" y="2082"/>
                    <a:pt x="32691" y="1954"/>
                    <a:pt x="32506" y="1954"/>
                  </a:cubicBezTo>
                  <a:cubicBezTo>
                    <a:pt x="32335" y="1954"/>
                    <a:pt x="32221" y="2025"/>
                    <a:pt x="32149" y="2197"/>
                  </a:cubicBezTo>
                  <a:lnTo>
                    <a:pt x="21752" y="2197"/>
                  </a:lnTo>
                  <a:lnTo>
                    <a:pt x="1955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59" name="Google Shape;759;p29"/>
          <p:cNvGrpSpPr/>
          <p:nvPr/>
        </p:nvGrpSpPr>
        <p:grpSpPr>
          <a:xfrm>
            <a:off x="11099321" y="3499550"/>
            <a:ext cx="715371" cy="3371596"/>
            <a:chOff x="8143116" y="2624662"/>
            <a:chExt cx="536528" cy="2528697"/>
          </a:xfrm>
        </p:grpSpPr>
        <p:sp>
          <p:nvSpPr>
            <p:cNvPr id="760" name="Google Shape;760;p29"/>
            <p:cNvSpPr/>
            <p:nvPr/>
          </p:nvSpPr>
          <p:spPr>
            <a:xfrm rot="-5400000">
              <a:off x="7445679" y="3919393"/>
              <a:ext cx="2235397" cy="232533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29"/>
            <p:cNvSpPr/>
            <p:nvPr/>
          </p:nvSpPr>
          <p:spPr>
            <a:xfrm rot="-5400000">
              <a:off x="7411119" y="4023081"/>
              <a:ext cx="1987401" cy="273156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29"/>
            <p:cNvSpPr/>
            <p:nvPr/>
          </p:nvSpPr>
          <p:spPr>
            <a:xfrm rot="-5400000">
              <a:off x="7217368" y="3764970"/>
              <a:ext cx="2528697" cy="248080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29"/>
            <p:cNvSpPr/>
            <p:nvPr/>
          </p:nvSpPr>
          <p:spPr>
            <a:xfrm rot="-5400000">
              <a:off x="7095211" y="3791843"/>
              <a:ext cx="2409421" cy="313611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64" name="Google Shape;764;p29"/>
          <p:cNvSpPr txBox="1">
            <a:spLocks noGrp="1"/>
          </p:cNvSpPr>
          <p:nvPr>
            <p:ph type="title" hasCustomPrompt="1"/>
          </p:nvPr>
        </p:nvSpPr>
        <p:spPr>
          <a:xfrm>
            <a:off x="1767533" y="3429000"/>
            <a:ext cx="1865200" cy="5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5" name="Google Shape;765;p29"/>
          <p:cNvSpPr txBox="1">
            <a:spLocks noGrp="1"/>
          </p:cNvSpPr>
          <p:nvPr>
            <p:ph type="subTitle" idx="1"/>
          </p:nvPr>
        </p:nvSpPr>
        <p:spPr>
          <a:xfrm>
            <a:off x="1251333" y="4838900"/>
            <a:ext cx="28976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66" name="Google Shape;766;p29"/>
          <p:cNvSpPr txBox="1">
            <a:spLocks noGrp="1"/>
          </p:cNvSpPr>
          <p:nvPr>
            <p:ph type="subTitle" idx="2"/>
          </p:nvPr>
        </p:nvSpPr>
        <p:spPr>
          <a:xfrm>
            <a:off x="1251333" y="4278133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7" name="Google Shape;767;p29"/>
          <p:cNvSpPr txBox="1">
            <a:spLocks noGrp="1"/>
          </p:cNvSpPr>
          <p:nvPr>
            <p:ph type="title" idx="3" hasCustomPrompt="1"/>
          </p:nvPr>
        </p:nvSpPr>
        <p:spPr>
          <a:xfrm>
            <a:off x="5164133" y="3429000"/>
            <a:ext cx="1863600" cy="5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8" name="Google Shape;768;p29"/>
          <p:cNvSpPr txBox="1">
            <a:spLocks noGrp="1"/>
          </p:cNvSpPr>
          <p:nvPr>
            <p:ph type="subTitle" idx="4"/>
          </p:nvPr>
        </p:nvSpPr>
        <p:spPr>
          <a:xfrm>
            <a:off x="4647200" y="4838900"/>
            <a:ext cx="28976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69" name="Google Shape;769;p29"/>
          <p:cNvSpPr txBox="1">
            <a:spLocks noGrp="1"/>
          </p:cNvSpPr>
          <p:nvPr>
            <p:ph type="subTitle" idx="5"/>
          </p:nvPr>
        </p:nvSpPr>
        <p:spPr>
          <a:xfrm>
            <a:off x="4647200" y="4278133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0" name="Google Shape;770;p29"/>
          <p:cNvSpPr txBox="1">
            <a:spLocks noGrp="1"/>
          </p:cNvSpPr>
          <p:nvPr>
            <p:ph type="title" idx="6" hasCustomPrompt="1"/>
          </p:nvPr>
        </p:nvSpPr>
        <p:spPr>
          <a:xfrm>
            <a:off x="8556900" y="3429000"/>
            <a:ext cx="1863600" cy="5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1" name="Google Shape;771;p29"/>
          <p:cNvSpPr txBox="1">
            <a:spLocks noGrp="1"/>
          </p:cNvSpPr>
          <p:nvPr>
            <p:ph type="subTitle" idx="7"/>
          </p:nvPr>
        </p:nvSpPr>
        <p:spPr>
          <a:xfrm>
            <a:off x="8043067" y="4838900"/>
            <a:ext cx="28976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72" name="Google Shape;772;p29"/>
          <p:cNvSpPr txBox="1">
            <a:spLocks noGrp="1"/>
          </p:cNvSpPr>
          <p:nvPr>
            <p:ph type="subTitle" idx="8"/>
          </p:nvPr>
        </p:nvSpPr>
        <p:spPr>
          <a:xfrm>
            <a:off x="8043067" y="4278133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3" name="Google Shape;773;p29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1673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0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6" name="Google Shape;776;p30"/>
          <p:cNvSpPr txBox="1">
            <a:spLocks noGrp="1"/>
          </p:cNvSpPr>
          <p:nvPr>
            <p:ph type="title"/>
          </p:nvPr>
        </p:nvSpPr>
        <p:spPr>
          <a:xfrm>
            <a:off x="3130600" y="867867"/>
            <a:ext cx="5930800" cy="1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30"/>
          <p:cNvSpPr txBox="1">
            <a:spLocks noGrp="1"/>
          </p:cNvSpPr>
          <p:nvPr>
            <p:ph type="subTitle" idx="1"/>
          </p:nvPr>
        </p:nvSpPr>
        <p:spPr>
          <a:xfrm>
            <a:off x="3130533" y="2282483"/>
            <a:ext cx="5930800" cy="1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30"/>
          <p:cNvSpPr txBox="1"/>
          <p:nvPr/>
        </p:nvSpPr>
        <p:spPr>
          <a:xfrm>
            <a:off x="2798800" y="4815933"/>
            <a:ext cx="65944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600" b="1">
                <a:solidFill>
                  <a:schemeClr val="hlink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/>
              </a:rPr>
              <a:t>Slidesgo</a:t>
            </a:r>
            <a:r>
              <a:rPr lang="en" sz="16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</a:t>
            </a: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and includes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sz="16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79" name="Google Shape;779;p30"/>
          <p:cNvPicPr preferRelativeResize="0"/>
          <p:nvPr/>
        </p:nvPicPr>
        <p:blipFill rotWithShape="1">
          <a:blip r:embed="rId5">
            <a:alphaModFix/>
          </a:blip>
          <a:srcRect l="2950" b="3660"/>
          <a:stretch/>
        </p:blipFill>
        <p:spPr>
          <a:xfrm rot="-5400000" flipH="1">
            <a:off x="9755534" y="1360400"/>
            <a:ext cx="3791733" cy="107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30"/>
          <p:cNvPicPr preferRelativeResize="0"/>
          <p:nvPr/>
        </p:nvPicPr>
        <p:blipFill rotWithShape="1">
          <a:blip r:embed="rId6">
            <a:alphaModFix/>
          </a:blip>
          <a:srcRect l="2922" b="5731"/>
          <a:stretch/>
        </p:blipFill>
        <p:spPr>
          <a:xfrm rot="5400000" flipH="1">
            <a:off x="-1363099" y="4400367"/>
            <a:ext cx="3818700" cy="109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9030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8"/>
          <p:cNvSpPr txBox="1">
            <a:spLocks noGrp="1"/>
          </p:cNvSpPr>
          <p:nvPr>
            <p:ph type="title"/>
          </p:nvPr>
        </p:nvSpPr>
        <p:spPr>
          <a:xfrm>
            <a:off x="2031467" y="2334167"/>
            <a:ext cx="8129200" cy="16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71346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1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83" name="Google Shape;783;p31"/>
          <p:cNvGrpSpPr/>
          <p:nvPr/>
        </p:nvGrpSpPr>
        <p:grpSpPr>
          <a:xfrm rot="5400000">
            <a:off x="1351471" y="3923899"/>
            <a:ext cx="1193196" cy="3896141"/>
            <a:chOff x="6961407" y="2871131"/>
            <a:chExt cx="439278" cy="1434374"/>
          </a:xfrm>
        </p:grpSpPr>
        <p:sp>
          <p:nvSpPr>
            <p:cNvPr id="784" name="Google Shape;784;p31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31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31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31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31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31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31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1" name="Google Shape;791;p31"/>
          <p:cNvGrpSpPr/>
          <p:nvPr/>
        </p:nvGrpSpPr>
        <p:grpSpPr>
          <a:xfrm rot="-5400000">
            <a:off x="10609047" y="-1266780"/>
            <a:ext cx="1263971" cy="4689987"/>
            <a:chOff x="4128096" y="2589445"/>
            <a:chExt cx="465334" cy="1726630"/>
          </a:xfrm>
        </p:grpSpPr>
        <p:sp>
          <p:nvSpPr>
            <p:cNvPr id="792" name="Google Shape;792;p31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31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avLst/>
              <a:gdLst/>
              <a:ahLst/>
              <a:cxnLst/>
              <a:rect l="l" t="t" r="r" b="b"/>
              <a:pathLst>
                <a:path w="13851" h="1542" extrusionOk="0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31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31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31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31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31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31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31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31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31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573047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2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05" name="Google Shape;805;p32"/>
          <p:cNvGrpSpPr/>
          <p:nvPr/>
        </p:nvGrpSpPr>
        <p:grpSpPr>
          <a:xfrm rot="10800000">
            <a:off x="536330" y="-1566192"/>
            <a:ext cx="829295" cy="3601237"/>
            <a:chOff x="4792514" y="2979701"/>
            <a:chExt cx="305307" cy="1325804"/>
          </a:xfrm>
        </p:grpSpPr>
        <p:sp>
          <p:nvSpPr>
            <p:cNvPr id="806" name="Google Shape;806;p32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32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32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32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" name="Google Shape;810;p32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1" name="Google Shape;811;p32"/>
          <p:cNvGrpSpPr/>
          <p:nvPr/>
        </p:nvGrpSpPr>
        <p:grpSpPr>
          <a:xfrm>
            <a:off x="9941607" y="4367010"/>
            <a:ext cx="1299411" cy="4219756"/>
            <a:chOff x="6278982" y="2751992"/>
            <a:chExt cx="478381" cy="1553513"/>
          </a:xfrm>
        </p:grpSpPr>
        <p:sp>
          <p:nvSpPr>
            <p:cNvPr id="812" name="Google Shape;812;p32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32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32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32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32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32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32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32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32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6370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1" name="Google Shape;221;p9"/>
          <p:cNvGrpSpPr/>
          <p:nvPr/>
        </p:nvGrpSpPr>
        <p:grpSpPr>
          <a:xfrm>
            <a:off x="344110" y="3076349"/>
            <a:ext cx="798997" cy="3781665"/>
            <a:chOff x="6333570" y="2751992"/>
            <a:chExt cx="328229" cy="1553513"/>
          </a:xfrm>
        </p:grpSpPr>
        <p:sp>
          <p:nvSpPr>
            <p:cNvPr id="222" name="Google Shape;222;p9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9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7" name="Google Shape;227;p9"/>
          <p:cNvGrpSpPr/>
          <p:nvPr/>
        </p:nvGrpSpPr>
        <p:grpSpPr>
          <a:xfrm rot="10800000">
            <a:off x="11071686" y="-1"/>
            <a:ext cx="956132" cy="3346692"/>
            <a:chOff x="7780935" y="2930680"/>
            <a:chExt cx="392780" cy="1374825"/>
          </a:xfrm>
        </p:grpSpPr>
        <p:sp>
          <p:nvSpPr>
            <p:cNvPr id="228" name="Google Shape;228;p9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avLst/>
              <a:gdLst/>
              <a:ahLst/>
              <a:cxnLst/>
              <a:rect l="l" t="t" r="r" b="b"/>
              <a:pathLst>
                <a:path w="10341" h="3795" extrusionOk="0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9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avLst/>
              <a:gdLst/>
              <a:ahLst/>
              <a:cxnLst/>
              <a:rect l="l" t="t" r="r" b="b"/>
              <a:pathLst>
                <a:path w="11468" h="4694" extrusionOk="0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avLst/>
              <a:gdLst/>
              <a:ahLst/>
              <a:cxnLst/>
              <a:rect l="l" t="t" r="r" b="b"/>
              <a:pathLst>
                <a:path w="29111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avLst/>
              <a:gdLst/>
              <a:ahLst/>
              <a:cxnLst/>
              <a:rect l="l" t="t" r="r" b="b"/>
              <a:pathLst>
                <a:path w="31607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avLst/>
              <a:gdLst/>
              <a:ahLst/>
              <a:cxnLst/>
              <a:rect l="l" t="t" r="r" b="b"/>
              <a:pathLst>
                <a:path w="26316" h="4993" extrusionOk="0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9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avLst/>
              <a:gdLst/>
              <a:ahLst/>
              <a:cxnLst/>
              <a:rect l="l" t="t" r="r" b="b"/>
              <a:pathLst>
                <a:path w="28812" h="4694" extrusionOk="0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4" name="Google Shape;234;p9"/>
          <p:cNvSpPr txBox="1">
            <a:spLocks noGrp="1"/>
          </p:cNvSpPr>
          <p:nvPr>
            <p:ph type="title"/>
          </p:nvPr>
        </p:nvSpPr>
        <p:spPr>
          <a:xfrm>
            <a:off x="1699400" y="1455033"/>
            <a:ext cx="4276400" cy="21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9"/>
          <p:cNvSpPr txBox="1">
            <a:spLocks noGrp="1"/>
          </p:cNvSpPr>
          <p:nvPr>
            <p:ph type="subTitle" idx="1"/>
          </p:nvPr>
        </p:nvSpPr>
        <p:spPr>
          <a:xfrm>
            <a:off x="1699400" y="3574133"/>
            <a:ext cx="4276400" cy="1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9"/>
          <p:cNvSpPr>
            <a:spLocks noGrp="1"/>
          </p:cNvSpPr>
          <p:nvPr>
            <p:ph type="pic" idx="2"/>
          </p:nvPr>
        </p:nvSpPr>
        <p:spPr>
          <a:xfrm>
            <a:off x="6860033" y="802600"/>
            <a:ext cx="4033600" cy="5252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70256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10"/>
          <p:cNvSpPr txBox="1">
            <a:spLocks noGrp="1"/>
          </p:cNvSpPr>
          <p:nvPr>
            <p:ph type="title"/>
          </p:nvPr>
        </p:nvSpPr>
        <p:spPr>
          <a:xfrm>
            <a:off x="960000" y="5149400"/>
            <a:ext cx="10272000" cy="76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6029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42" name="Google Shape;242;p11"/>
          <p:cNvGrpSpPr/>
          <p:nvPr/>
        </p:nvGrpSpPr>
        <p:grpSpPr>
          <a:xfrm>
            <a:off x="9092265" y="5429974"/>
            <a:ext cx="674851" cy="2930557"/>
            <a:chOff x="4792514" y="2979701"/>
            <a:chExt cx="305307" cy="1325804"/>
          </a:xfrm>
        </p:grpSpPr>
        <p:sp>
          <p:nvSpPr>
            <p:cNvPr id="243" name="Google Shape;243;p11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11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11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11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11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8" name="Google Shape;248;p11"/>
          <p:cNvGrpSpPr/>
          <p:nvPr/>
        </p:nvGrpSpPr>
        <p:grpSpPr>
          <a:xfrm>
            <a:off x="3740127" y="4537828"/>
            <a:ext cx="1057413" cy="3433885"/>
            <a:chOff x="6278982" y="2751992"/>
            <a:chExt cx="478381" cy="1553513"/>
          </a:xfrm>
        </p:grpSpPr>
        <p:sp>
          <p:nvSpPr>
            <p:cNvPr id="249" name="Google Shape;249;p11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11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11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11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11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1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11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11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11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8" name="Google Shape;258;p11"/>
          <p:cNvGrpSpPr/>
          <p:nvPr/>
        </p:nvGrpSpPr>
        <p:grpSpPr>
          <a:xfrm>
            <a:off x="2424868" y="4698296"/>
            <a:ext cx="1524973" cy="3273416"/>
            <a:chOff x="5452016" y="2824589"/>
            <a:chExt cx="689908" cy="1480916"/>
          </a:xfrm>
        </p:grpSpPr>
        <p:sp>
          <p:nvSpPr>
            <p:cNvPr id="259" name="Google Shape;259;p11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11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1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1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1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1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1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1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1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1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1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1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1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2" name="Google Shape;272;p11"/>
          <p:cNvGrpSpPr/>
          <p:nvPr/>
        </p:nvGrpSpPr>
        <p:grpSpPr>
          <a:xfrm>
            <a:off x="4882935" y="4801173"/>
            <a:ext cx="970980" cy="3170539"/>
            <a:chOff x="6961407" y="2871131"/>
            <a:chExt cx="439278" cy="1434374"/>
          </a:xfrm>
        </p:grpSpPr>
        <p:sp>
          <p:nvSpPr>
            <p:cNvPr id="273" name="Google Shape;273;p11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1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1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1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1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1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11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0" name="Google Shape;280;p11"/>
          <p:cNvGrpSpPr/>
          <p:nvPr/>
        </p:nvGrpSpPr>
        <p:grpSpPr>
          <a:xfrm>
            <a:off x="5939313" y="4932799"/>
            <a:ext cx="868201" cy="3038915"/>
            <a:chOff x="7780935" y="2930680"/>
            <a:chExt cx="392780" cy="1374825"/>
          </a:xfrm>
        </p:grpSpPr>
        <p:sp>
          <p:nvSpPr>
            <p:cNvPr id="281" name="Google Shape;281;p11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avLst/>
              <a:gdLst/>
              <a:ahLst/>
              <a:cxnLst/>
              <a:rect l="l" t="t" r="r" b="b"/>
              <a:pathLst>
                <a:path w="10341" h="3795" extrusionOk="0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11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avLst/>
              <a:gdLst/>
              <a:ahLst/>
              <a:cxnLst/>
              <a:rect l="l" t="t" r="r" b="b"/>
              <a:pathLst>
                <a:path w="11468" h="4694" extrusionOk="0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11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avLst/>
              <a:gdLst/>
              <a:ahLst/>
              <a:cxnLst/>
              <a:rect l="l" t="t" r="r" b="b"/>
              <a:pathLst>
                <a:path w="29111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11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avLst/>
              <a:gdLst/>
              <a:ahLst/>
              <a:cxnLst/>
              <a:rect l="l" t="t" r="r" b="b"/>
              <a:pathLst>
                <a:path w="31607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11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avLst/>
              <a:gdLst/>
              <a:ahLst/>
              <a:cxnLst/>
              <a:rect l="l" t="t" r="r" b="b"/>
              <a:pathLst>
                <a:path w="26316" h="4993" extrusionOk="0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11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avLst/>
              <a:gdLst/>
              <a:ahLst/>
              <a:cxnLst/>
              <a:rect l="l" t="t" r="r" b="b"/>
              <a:pathLst>
                <a:path w="28812" h="4694" extrusionOk="0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7" name="Google Shape;287;p11"/>
          <p:cNvGrpSpPr/>
          <p:nvPr/>
        </p:nvGrpSpPr>
        <p:grpSpPr>
          <a:xfrm>
            <a:off x="6892928" y="4561863"/>
            <a:ext cx="1057415" cy="3798667"/>
            <a:chOff x="8623429" y="2586962"/>
            <a:chExt cx="478381" cy="1718543"/>
          </a:xfrm>
        </p:grpSpPr>
        <p:sp>
          <p:nvSpPr>
            <p:cNvPr id="288" name="Google Shape;288;p11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avLst/>
              <a:gdLst/>
              <a:ahLst/>
              <a:cxnLst/>
              <a:rect l="l" t="t" r="r" b="b"/>
              <a:pathLst>
                <a:path w="35116" h="2783" extrusionOk="0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1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avLst/>
              <a:gdLst/>
              <a:ahLst/>
              <a:cxnLst/>
              <a:rect l="l" t="t" r="r" b="b"/>
              <a:pathLst>
                <a:path w="34645" h="3752" extrusionOk="0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1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avLst/>
              <a:gdLst/>
              <a:ahLst/>
              <a:cxnLst/>
              <a:rect l="l" t="t" r="r" b="b"/>
              <a:pathLst>
                <a:path w="36300" h="4094" extrusionOk="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11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avLst/>
              <a:gdLst/>
              <a:ahLst/>
              <a:cxnLst/>
              <a:rect l="l" t="t" r="r" b="b"/>
              <a:pathLst>
                <a:path w="32506" h="4465" extrusionOk="0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11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avLst/>
              <a:gdLst/>
              <a:ahLst/>
              <a:cxnLst/>
              <a:rect l="l" t="t" r="r" b="b"/>
              <a:pathLst>
                <a:path w="10099" h="3153" extrusionOk="0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11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avLst/>
              <a:gdLst/>
              <a:ahLst/>
              <a:cxnLst/>
              <a:rect l="l" t="t" r="r" b="b"/>
              <a:pathLst>
                <a:path w="10983" h="4052" extrusionOk="0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11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avLst/>
              <a:gdLst/>
              <a:ahLst/>
              <a:cxnLst/>
              <a:rect l="l" t="t" r="r" b="b"/>
              <a:pathLst>
                <a:path w="37255" h="2967" extrusionOk="0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11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avLst/>
              <a:gdLst/>
              <a:ahLst/>
              <a:cxnLst/>
              <a:rect l="l" t="t" r="r" b="b"/>
              <a:pathLst>
                <a:path w="39509" h="3452" extrusionOk="0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11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avLst/>
              <a:gdLst/>
              <a:ahLst/>
              <a:cxnLst/>
              <a:rect l="l" t="t" r="r" b="b"/>
              <a:pathLst>
                <a:path w="30594" h="4636" extrusionOk="0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11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avLst/>
              <a:gdLst/>
              <a:ahLst/>
              <a:cxnLst/>
              <a:rect l="l" t="t" r="r" b="b"/>
              <a:pathLst>
                <a:path w="5293" h="2140" extrusionOk="0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11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avLst/>
              <a:gdLst/>
              <a:ahLst/>
              <a:cxnLst/>
              <a:rect l="l" t="t" r="r" b="b"/>
              <a:pathLst>
                <a:path w="4522" h="1242" extrusionOk="0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9" name="Google Shape;299;p11"/>
          <p:cNvGrpSpPr/>
          <p:nvPr/>
        </p:nvGrpSpPr>
        <p:grpSpPr>
          <a:xfrm>
            <a:off x="8007001" y="4543989"/>
            <a:ext cx="1028575" cy="3816543"/>
            <a:chOff x="4128096" y="2589445"/>
            <a:chExt cx="465334" cy="1726630"/>
          </a:xfrm>
        </p:grpSpPr>
        <p:sp>
          <p:nvSpPr>
            <p:cNvPr id="300" name="Google Shape;300;p11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11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avLst/>
              <a:gdLst/>
              <a:ahLst/>
              <a:cxnLst/>
              <a:rect l="l" t="t" r="r" b="b"/>
              <a:pathLst>
                <a:path w="13851" h="1542" extrusionOk="0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11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11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11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11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11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11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11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11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11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11" name="Google Shape;311;p11"/>
          <p:cNvSpPr txBox="1">
            <a:spLocks noGrp="1"/>
          </p:cNvSpPr>
          <p:nvPr>
            <p:ph type="title" hasCustomPrompt="1"/>
          </p:nvPr>
        </p:nvSpPr>
        <p:spPr>
          <a:xfrm>
            <a:off x="2646400" y="1918267"/>
            <a:ext cx="6899200" cy="15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312" name="Google Shape;312;p11"/>
          <p:cNvSpPr txBox="1">
            <a:spLocks noGrp="1"/>
          </p:cNvSpPr>
          <p:nvPr>
            <p:ph type="subTitle" idx="1"/>
          </p:nvPr>
        </p:nvSpPr>
        <p:spPr>
          <a:xfrm>
            <a:off x="2646400" y="3322600"/>
            <a:ext cx="6899200" cy="5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3080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42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89321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42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35508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6"/>
          <p:cNvSpPr txBox="1">
            <a:spLocks noGrp="1"/>
          </p:cNvSpPr>
          <p:nvPr>
            <p:ph type="ctrTitle"/>
          </p:nvPr>
        </p:nvSpPr>
        <p:spPr>
          <a:xfrm>
            <a:off x="950967" y="1114267"/>
            <a:ext cx="6991600" cy="2291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ARC42 – praktische architectuur voor iedereen</a:t>
            </a:r>
            <a:endParaRPr dirty="0"/>
          </a:p>
        </p:txBody>
      </p:sp>
      <p:sp>
        <p:nvSpPr>
          <p:cNvPr id="832" name="Google Shape;832;p36"/>
          <p:cNvSpPr txBox="1">
            <a:spLocks noGrp="1"/>
          </p:cNvSpPr>
          <p:nvPr>
            <p:ph type="subTitle" idx="1"/>
          </p:nvPr>
        </p:nvSpPr>
        <p:spPr>
          <a:xfrm>
            <a:off x="950967" y="3667520"/>
            <a:ext cx="6991600" cy="49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- Wilbert van Dolleweerd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>
          <a:extLst>
            <a:ext uri="{FF2B5EF4-FFF2-40B4-BE49-F238E27FC236}">
              <a16:creationId xmlns:a16="http://schemas.microsoft.com/office/drawing/2014/main" id="{07561C63-6AD6-07F7-E703-D7AABDF3B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>
            <a:extLst>
              <a:ext uri="{FF2B5EF4-FFF2-40B4-BE49-F238E27FC236}">
                <a16:creationId xmlns:a16="http://schemas.microsoft.com/office/drawing/2014/main" id="{B47E8CE1-1755-BF5F-D826-2F828BAA86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966" y="410409"/>
            <a:ext cx="7095753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nl-NL" dirty="0"/>
              <a:t>04 – De onderdelen</a:t>
            </a:r>
            <a:endParaRPr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133E576-9AB4-016A-26D6-2236161F0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507" y="889350"/>
            <a:ext cx="9348798" cy="475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3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1/12 - Introduction &amp; Goals</a:t>
            </a:r>
            <a:endParaRPr dirty="0"/>
          </a:p>
        </p:txBody>
      </p:sp>
      <p:sp>
        <p:nvSpPr>
          <p:cNvPr id="899" name="Google Shape;899;p44"/>
          <p:cNvSpPr txBox="1">
            <a:spLocks noGrp="1"/>
          </p:cNvSpPr>
          <p:nvPr>
            <p:ph type="subTitle" idx="1"/>
          </p:nvPr>
        </p:nvSpPr>
        <p:spPr>
          <a:xfrm>
            <a:off x="960043" y="3417107"/>
            <a:ext cx="3074000" cy="114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Korte beschrijving van je belangrijkste requirements.</a:t>
            </a:r>
            <a:br>
              <a:rPr lang="en" dirty="0"/>
            </a:br>
            <a:r>
              <a:rPr lang="en" dirty="0"/>
              <a:t>“</a:t>
            </a:r>
            <a:r>
              <a:rPr lang="en" i="1" dirty="0"/>
              <a:t>Waarom doen we dit?</a:t>
            </a:r>
            <a:r>
              <a:rPr lang="en" dirty="0"/>
              <a:t>”</a:t>
            </a:r>
            <a:endParaRPr dirty="0"/>
          </a:p>
        </p:txBody>
      </p:sp>
      <p:sp>
        <p:nvSpPr>
          <p:cNvPr id="900" name="Google Shape;900;p44"/>
          <p:cNvSpPr txBox="1">
            <a:spLocks noGrp="1"/>
          </p:cNvSpPr>
          <p:nvPr>
            <p:ph type="subTitle" idx="2"/>
          </p:nvPr>
        </p:nvSpPr>
        <p:spPr>
          <a:xfrm>
            <a:off x="4559000" y="3417107"/>
            <a:ext cx="3074000" cy="114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GB" dirty="0"/>
              <a:t>Quality goals met de </a:t>
            </a:r>
            <a:r>
              <a:rPr lang="en-GB" dirty="0" err="1"/>
              <a:t>hoogste</a:t>
            </a:r>
            <a:r>
              <a:rPr lang="en-GB" dirty="0"/>
              <a:t> </a:t>
            </a:r>
            <a:r>
              <a:rPr lang="en-GB" dirty="0" err="1"/>
              <a:t>prioriteit</a:t>
            </a:r>
            <a:r>
              <a:rPr lang="en-GB" dirty="0"/>
              <a:t> </a:t>
            </a:r>
            <a:endParaRPr dirty="0"/>
          </a:p>
        </p:txBody>
      </p:sp>
      <p:sp>
        <p:nvSpPr>
          <p:cNvPr id="901" name="Google Shape;901;p44"/>
          <p:cNvSpPr txBox="1">
            <a:spLocks noGrp="1"/>
          </p:cNvSpPr>
          <p:nvPr>
            <p:ph type="subTitle" idx="3"/>
          </p:nvPr>
        </p:nvSpPr>
        <p:spPr>
          <a:xfrm>
            <a:off x="8157968" y="3417107"/>
            <a:ext cx="3074000" cy="114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Lijst van stakeholders met hun verwachtingen</a:t>
            </a:r>
            <a:endParaRPr dirty="0"/>
          </a:p>
        </p:txBody>
      </p:sp>
      <p:sp>
        <p:nvSpPr>
          <p:cNvPr id="902" name="Google Shape;902;p44"/>
          <p:cNvSpPr txBox="1">
            <a:spLocks noGrp="1"/>
          </p:cNvSpPr>
          <p:nvPr>
            <p:ph type="subTitle" idx="4"/>
          </p:nvPr>
        </p:nvSpPr>
        <p:spPr>
          <a:xfrm>
            <a:off x="960000" y="2516739"/>
            <a:ext cx="3074000" cy="76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Requirements</a:t>
            </a:r>
            <a:endParaRPr dirty="0"/>
          </a:p>
        </p:txBody>
      </p:sp>
      <p:sp>
        <p:nvSpPr>
          <p:cNvPr id="903" name="Google Shape;903;p44"/>
          <p:cNvSpPr txBox="1">
            <a:spLocks noGrp="1"/>
          </p:cNvSpPr>
          <p:nvPr>
            <p:ph type="subTitle" idx="5"/>
          </p:nvPr>
        </p:nvSpPr>
        <p:spPr>
          <a:xfrm>
            <a:off x="4289739" y="2516739"/>
            <a:ext cx="3902371" cy="76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Belangrijkste quality goals</a:t>
            </a:r>
            <a:endParaRPr dirty="0"/>
          </a:p>
        </p:txBody>
      </p:sp>
      <p:sp>
        <p:nvSpPr>
          <p:cNvPr id="904" name="Google Shape;904;p44"/>
          <p:cNvSpPr txBox="1">
            <a:spLocks noGrp="1"/>
          </p:cNvSpPr>
          <p:nvPr>
            <p:ph type="subTitle" idx="6"/>
          </p:nvPr>
        </p:nvSpPr>
        <p:spPr>
          <a:xfrm>
            <a:off x="8157931" y="2516739"/>
            <a:ext cx="3074000" cy="76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Stakeholders</a:t>
            </a:r>
            <a:endParaRPr dirty="0"/>
          </a:p>
        </p:txBody>
      </p:sp>
      <p:grpSp>
        <p:nvGrpSpPr>
          <p:cNvPr id="905" name="Google Shape;905;p44"/>
          <p:cNvGrpSpPr/>
          <p:nvPr/>
        </p:nvGrpSpPr>
        <p:grpSpPr>
          <a:xfrm>
            <a:off x="2230455" y="1868323"/>
            <a:ext cx="533083" cy="408636"/>
            <a:chOff x="2567841" y="1994124"/>
            <a:chExt cx="399812" cy="306477"/>
          </a:xfrm>
        </p:grpSpPr>
        <p:sp>
          <p:nvSpPr>
            <p:cNvPr id="906" name="Google Shape;906;p44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4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4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09" name="Google Shape;909;p44"/>
          <p:cNvGrpSpPr/>
          <p:nvPr/>
        </p:nvGrpSpPr>
        <p:grpSpPr>
          <a:xfrm>
            <a:off x="5812400" y="1838953"/>
            <a:ext cx="490144" cy="467397"/>
            <a:chOff x="6659725" y="3808035"/>
            <a:chExt cx="367608" cy="350548"/>
          </a:xfrm>
        </p:grpSpPr>
        <p:sp>
          <p:nvSpPr>
            <p:cNvPr id="910" name="Google Shape;910;p44"/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4"/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12" name="Google Shape;912;p44"/>
          <p:cNvGrpSpPr/>
          <p:nvPr/>
        </p:nvGrpSpPr>
        <p:grpSpPr>
          <a:xfrm>
            <a:off x="9457173" y="1849814"/>
            <a:ext cx="475503" cy="445669"/>
            <a:chOff x="6219391" y="3816756"/>
            <a:chExt cx="356627" cy="334252"/>
          </a:xfrm>
        </p:grpSpPr>
        <p:sp>
          <p:nvSpPr>
            <p:cNvPr id="913" name="Google Shape;913;p44"/>
            <p:cNvSpPr/>
            <p:nvPr/>
          </p:nvSpPr>
          <p:spPr>
            <a:xfrm>
              <a:off x="6219391" y="3816756"/>
              <a:ext cx="306594" cy="334252"/>
            </a:xfrm>
            <a:custGeom>
              <a:avLst/>
              <a:gdLst/>
              <a:ahLst/>
              <a:cxnLst/>
              <a:rect l="l" t="t" r="r" b="b"/>
              <a:pathLst>
                <a:path w="9633" h="10502" extrusionOk="0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4"/>
            <p:cNvSpPr/>
            <p:nvPr/>
          </p:nvSpPr>
          <p:spPr>
            <a:xfrm>
              <a:off x="6549060" y="3978567"/>
              <a:ext cx="26958" cy="10630"/>
            </a:xfrm>
            <a:custGeom>
              <a:avLst/>
              <a:gdLst/>
              <a:ahLst/>
              <a:cxnLst/>
              <a:rect l="l" t="t" r="r" b="b"/>
              <a:pathLst>
                <a:path w="847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4"/>
            <p:cNvSpPr/>
            <p:nvPr/>
          </p:nvSpPr>
          <p:spPr>
            <a:xfrm>
              <a:off x="6525572" y="3915357"/>
              <a:ext cx="24666" cy="22311"/>
            </a:xfrm>
            <a:custGeom>
              <a:avLst/>
              <a:gdLst/>
              <a:ahLst/>
              <a:cxnLst/>
              <a:rect l="l" t="t" r="r" b="b"/>
              <a:pathLst>
                <a:path w="775" h="701" extrusionOk="0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4"/>
            <p:cNvSpPr/>
            <p:nvPr/>
          </p:nvSpPr>
          <p:spPr>
            <a:xfrm>
              <a:off x="6527099" y="4030191"/>
              <a:ext cx="23139" cy="22661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>
          <a:extLst>
            <a:ext uri="{FF2B5EF4-FFF2-40B4-BE49-F238E27FC236}">
              <a16:creationId xmlns:a16="http://schemas.microsoft.com/office/drawing/2014/main" id="{ECBACC54-B5FE-3A19-EEEC-D833DB5E4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A51EEA9-9161-7FA7-6EB6-236697BAE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530" y="1315765"/>
            <a:ext cx="8452940" cy="4226470"/>
          </a:xfrm>
          <a:prstGeom prst="rect">
            <a:avLst/>
          </a:prstGeom>
        </p:spPr>
      </p:pic>
      <p:sp>
        <p:nvSpPr>
          <p:cNvPr id="898" name="Google Shape;898;p44">
            <a:extLst>
              <a:ext uri="{FF2B5EF4-FFF2-40B4-BE49-F238E27FC236}">
                <a16:creationId xmlns:a16="http://schemas.microsoft.com/office/drawing/2014/main" id="{63F6ACFD-E84E-C35A-4B9B-85F113BD84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1/12 - Introduction &amp; Goals – introduction example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1017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>
          <a:extLst>
            <a:ext uri="{FF2B5EF4-FFF2-40B4-BE49-F238E27FC236}">
              <a16:creationId xmlns:a16="http://schemas.microsoft.com/office/drawing/2014/main" id="{26AE60F3-9ECB-9342-7D09-06C310315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4">
            <a:extLst>
              <a:ext uri="{FF2B5EF4-FFF2-40B4-BE49-F238E27FC236}">
                <a16:creationId xmlns:a16="http://schemas.microsoft.com/office/drawing/2014/main" id="{B1A98F24-FE3C-E306-E953-B48260A838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1/12 - Introduction &amp; Goals – quality goals example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E23998-D83E-8260-5931-9C730D258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677" y="2191930"/>
            <a:ext cx="9561905" cy="2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62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>
          <a:extLst>
            <a:ext uri="{FF2B5EF4-FFF2-40B4-BE49-F238E27FC236}">
              <a16:creationId xmlns:a16="http://schemas.microsoft.com/office/drawing/2014/main" id="{C82546EE-8380-EFB6-6433-75DFF0F3D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4">
            <a:extLst>
              <a:ext uri="{FF2B5EF4-FFF2-40B4-BE49-F238E27FC236}">
                <a16:creationId xmlns:a16="http://schemas.microsoft.com/office/drawing/2014/main" id="{F83B94C0-4969-232F-3B72-E55DC952AE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1/12 - Introduction &amp; Goals – stakeholders example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9A1D7-0FCB-E149-3219-2BB60D647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363" y="1356967"/>
            <a:ext cx="8125274" cy="407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30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2/12 - Constraints</a:t>
            </a:r>
            <a:endParaRPr dirty="0"/>
          </a:p>
        </p:txBody>
      </p:sp>
      <p:sp>
        <p:nvSpPr>
          <p:cNvPr id="891" name="Google Shape;891;p43"/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Iedere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requirement die de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sofware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architecten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in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hun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vrijheid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betrekking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tot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ontwerp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implementatie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of het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ontwikkel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proces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beperken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Deze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kunnen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verder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gaan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dan de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individuele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systemen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toepassing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zijn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op de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organisatie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Dit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technisch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organisatorisch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zelfs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politiek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zijn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nl-NL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lang="nl-NL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7" name="Picture 6" descr="Arrows pointing to a white square with a white square with red arrows pointing to a white square with a white square with a black background with red arrows pointing to a white square with a black and&#10;&#10;AI-generated content may be incorrect.">
            <a:extLst>
              <a:ext uri="{FF2B5EF4-FFF2-40B4-BE49-F238E27FC236}">
                <a16:creationId xmlns:a16="http://schemas.microsoft.com/office/drawing/2014/main" id="{57FCE1BD-88D5-96FD-F8AD-B6783D9A4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23" y="2662513"/>
            <a:ext cx="4278436" cy="33033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86A1BFAD-75C0-6C37-F968-E0572E5A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D2CFF069-D7F1-6C64-BCB1-D7E90B9AD1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2/12 – Constraints example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93CC1-91B1-0D8D-C37A-39C603890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566" y="1356967"/>
            <a:ext cx="6372868" cy="459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27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E567E01F-9F26-6F15-C9F5-3FAFD9F09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BD14407B-AF88-DDE6-FCEE-5EBCC801F9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3/12 – Context en scope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F105A092-B680-B18D-B241-80D2E61F1CB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benoemen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de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reikwijdte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(scope) van je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systeem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met alle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omliggende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partijen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(context)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verschillende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communicatie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kanalen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er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tussen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b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zowel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business context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getoond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worden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meer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technische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context.</a:t>
            </a:r>
            <a:endParaRPr lang="nl-NL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3" name="Picture 2" descr="A diagram of a system&#10;&#10;AI-generated content may be incorrect.">
            <a:extLst>
              <a:ext uri="{FF2B5EF4-FFF2-40B4-BE49-F238E27FC236}">
                <a16:creationId xmlns:a16="http://schemas.microsoft.com/office/drawing/2014/main" id="{50854311-91A8-5D28-87CF-4301462D3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82" y="3983278"/>
            <a:ext cx="4686792" cy="20120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08542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1A8C39C4-91ED-2F0E-2568-7E116F831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4A69747D-A0CD-1552-1384-FA4129777E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3/12 – Context en scope example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4510F-E18A-8760-8B8A-667DF6A05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89" y="1236262"/>
            <a:ext cx="5734021" cy="52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89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68D6CC2D-4E8F-A188-3846-C0369C847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7BEDA9EC-2FD7-BADA-4F87-FAFB2136E1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4/12 – Solution strategy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90E2466D-51D9-492A-3089-A50287C14BB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Beschrijving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je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gekozen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oplossingsrichting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Beslissingen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met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betrekking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tot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technologie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Top-level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decompositie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je system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Keuzes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voor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bepaald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architectuur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 of design pattern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Relevante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organisorische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beslissingen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uitbesteden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werk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?)</a:t>
            </a:r>
            <a:endParaRPr lang="nl-NL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A87862-20DB-DBCF-C221-4591EE6A4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7" y="2812092"/>
            <a:ext cx="3253405" cy="3300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5938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8"/>
          <p:cNvSpPr txBox="1">
            <a:spLocks noGrp="1"/>
          </p:cNvSpPr>
          <p:nvPr>
            <p:ph type="title"/>
          </p:nvPr>
        </p:nvSpPr>
        <p:spPr>
          <a:xfrm>
            <a:off x="1699400" y="1455033"/>
            <a:ext cx="4276400" cy="211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/>
              <a:t>Wat doe </a:t>
            </a:r>
            <a:r>
              <a:rPr lang="en-GB" dirty="0" err="1"/>
              <a:t>ik</a:t>
            </a:r>
            <a:r>
              <a:rPr lang="en-GB" dirty="0"/>
              <a:t>?</a:t>
            </a:r>
            <a:endParaRPr dirty="0"/>
          </a:p>
        </p:txBody>
      </p:sp>
      <p:sp>
        <p:nvSpPr>
          <p:cNvPr id="989" name="Google Shape;989;p48"/>
          <p:cNvSpPr txBox="1">
            <a:spLocks noGrp="1"/>
          </p:cNvSpPr>
          <p:nvPr>
            <p:ph type="subTitle" idx="1"/>
          </p:nvPr>
        </p:nvSpPr>
        <p:spPr>
          <a:xfrm>
            <a:off x="1699400" y="2905060"/>
            <a:ext cx="4276400" cy="193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/>
            <a:r>
              <a:rPr lang="en-GB" dirty="0"/>
              <a:t>Software architect </a:t>
            </a:r>
            <a:r>
              <a:rPr lang="en-GB" dirty="0" err="1"/>
              <a:t>bij</a:t>
            </a:r>
            <a:r>
              <a:rPr lang="en-GB" dirty="0"/>
              <a:t> ICT </a:t>
            </a:r>
            <a:br>
              <a:rPr lang="en-GB" dirty="0"/>
            </a:br>
            <a:r>
              <a:rPr lang="en-GB" dirty="0"/>
              <a:t>Group, unit Machine &amp; </a:t>
            </a:r>
            <a:br>
              <a:rPr lang="en-GB" dirty="0"/>
            </a:br>
            <a:r>
              <a:rPr lang="en-GB" dirty="0"/>
              <a:t>Systems</a:t>
            </a:r>
          </a:p>
          <a:p>
            <a:pPr marL="342900" indent="-342900"/>
            <a:r>
              <a:rPr lang="en-GB" dirty="0"/>
              <a:t>Software voor machine </a:t>
            </a:r>
            <a:br>
              <a:rPr lang="en-GB" dirty="0"/>
            </a:br>
            <a:r>
              <a:rPr lang="en-GB" dirty="0" err="1"/>
              <a:t>aansturing</a:t>
            </a:r>
            <a:endParaRPr lang="en-GB" dirty="0"/>
          </a:p>
          <a:p>
            <a:pPr marL="342900" indent="-342900"/>
            <a:r>
              <a:rPr lang="en-GB" dirty="0"/>
              <a:t>Van desktop tot cloud</a:t>
            </a:r>
          </a:p>
          <a:p>
            <a:pPr marL="342900" indent="-342900"/>
            <a:r>
              <a:rPr lang="en-GB" dirty="0"/>
              <a:t>.NET, C#, beetje Linux</a:t>
            </a:r>
          </a:p>
          <a:p>
            <a:pPr marL="342900" indent="-342900"/>
            <a:endParaRPr lang="en-GB" dirty="0"/>
          </a:p>
          <a:p>
            <a:pPr marL="342900" indent="-342900"/>
            <a:endParaRPr dirty="0"/>
          </a:p>
        </p:txBody>
      </p:sp>
      <p:pic>
        <p:nvPicPr>
          <p:cNvPr id="6" name="VID_20191030_113026">
            <a:hlinkClick r:id="" action="ppaction://media"/>
            <a:extLst>
              <a:ext uri="{FF2B5EF4-FFF2-40B4-BE49-F238E27FC236}">
                <a16:creationId xmlns:a16="http://schemas.microsoft.com/office/drawing/2014/main" id="{CD08FE5D-3C12-6BAE-BEFF-B21B41DB13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74032" y="3271911"/>
            <a:ext cx="4928089" cy="2772050"/>
          </a:xfrm>
          <a:prstGeom prst="rect">
            <a:avLst/>
          </a:prstGeom>
        </p:spPr>
      </p:pic>
      <p:pic>
        <p:nvPicPr>
          <p:cNvPr id="7" name="VID_20191030_113140">
            <a:hlinkClick r:id="" action="ppaction://media"/>
            <a:extLst>
              <a:ext uri="{FF2B5EF4-FFF2-40B4-BE49-F238E27FC236}">
                <a16:creationId xmlns:a16="http://schemas.microsoft.com/office/drawing/2014/main" id="{28049F22-AE75-2510-2B1B-C17F60FA2D6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91281" y="407020"/>
            <a:ext cx="4827239" cy="27153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9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4E745770-BC4E-87C1-30F7-17EBD4081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440B94C1-FEFC-7603-275F-C811589C64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5/12 – Building block view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0D1D923F-B8C6-519C-A880-92835CC9CE1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Decompositie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je system,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getoond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als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hierarchie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Zelf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bepalen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tot welk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niveau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je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gaat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Heeft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zeer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veel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overeenkomsten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met het C4 model)</a:t>
            </a:r>
            <a:endParaRPr dirty="0"/>
          </a:p>
        </p:txBody>
      </p:sp>
      <p:pic>
        <p:nvPicPr>
          <p:cNvPr id="3" name="Picture 2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90CCDAD3-3F10-7EC9-4A19-7DBAC545B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82" y="2698415"/>
            <a:ext cx="2615189" cy="37033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96075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32A65370-F62D-6D48-6E78-F3155C56B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9BDAE25A-1337-213A-34B8-6C0B08523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5/12 – Building block view example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A23F7C-3292-DB07-9DE6-9CD98BDAB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507" y="1356967"/>
            <a:ext cx="4634986" cy="51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88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B92746D5-FEFC-D8AB-F68D-1D10DDE08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EC25E764-4C7D-7480-149B-FEBFF37348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6/12 – Runtime view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39D008E6-B02B-1FA5-75D4-0AAA0751E6E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Beschrijft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gedrag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je building blocks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tijdens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runtime. Alleen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voor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belangrijkste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use cases. Denk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hierbij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ook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aan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afhandelen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foutief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gedrag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excepties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hardware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fouten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4" name="Picture 3" descr="A diagram of a product&#10;&#10;AI-generated content may be incorrect.">
            <a:extLst>
              <a:ext uri="{FF2B5EF4-FFF2-40B4-BE49-F238E27FC236}">
                <a16:creationId xmlns:a16="http://schemas.microsoft.com/office/drawing/2014/main" id="{EC3E03E9-2DA3-8789-D3F3-4C569B995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929" y="2956142"/>
            <a:ext cx="2905834" cy="3156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12047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01155B1B-7117-D784-1CB9-DE9AA5332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3F3D3AA0-3863-DC4D-EB7C-7A4E3DF434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6/12 – Runtime view example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5FC4C5-6A46-BBDE-F4AA-0FA10737F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739" y="1268887"/>
            <a:ext cx="5576522" cy="499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0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7C0A0918-71EA-DDBC-C4D8-532A547A0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7412C0B2-12FF-F1DE-531E-3BD69BD536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7/12 – Deployment view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B3850447-0027-B12A-9304-D736A22E9CC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Beschrijft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je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technische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infrastructuur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Map je software building blocks op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infrastructuur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elementen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3" name="Picture 2" descr="A diagram of a pink box&#10;&#10;AI-generated content may be incorrect.">
            <a:extLst>
              <a:ext uri="{FF2B5EF4-FFF2-40B4-BE49-F238E27FC236}">
                <a16:creationId xmlns:a16="http://schemas.microsoft.com/office/drawing/2014/main" id="{5D2BAE4A-8532-4E26-A9C5-D766DA726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26" y="3105700"/>
            <a:ext cx="2130556" cy="26883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72122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955CB4F5-0286-ABE0-7320-0AA27BA13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25714132-24DE-BF10-ECB5-908EC11E8F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7/12 – Deployment view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4BB6E-0478-C34F-BC2F-7A092D910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574" y="1276873"/>
            <a:ext cx="8102851" cy="444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12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2D6DB7F7-B4CA-9240-0DAA-07FBE3B29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4A6D8A98-6625-785C-85CB-33FD198193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8/12 – Cross cutting concepts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13326F0D-EE5F-E230-A95F-5B46300D8FA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Beschrijving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de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oplossings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aanpak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voor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concepten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die relevant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zijn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voor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meerdere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building blocks.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Typische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voorbeelden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Security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Logging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Afspraken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over datum/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tijd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notatie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B7F213-61B6-8A9E-6942-85BFAB874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0" y="3507058"/>
            <a:ext cx="3850354" cy="21142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06097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9C73074D-BFE4-8F59-310E-B467690E2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FFEB6426-2E4F-7014-1535-F3C90D4D7D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9/12 – Architectural decisions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FA941C44-6C21-E080-385A-DA744E66FFA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vastleggen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belangrijke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dure,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kritische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of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grote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impact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hebbende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architectuur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beslissingen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met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behulp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Architecture Decision Records.</a:t>
            </a: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3" name="Picture 2" descr="A black box with text on it&#10;&#10;AI-generated content may be incorrect.">
            <a:extLst>
              <a:ext uri="{FF2B5EF4-FFF2-40B4-BE49-F238E27FC236}">
                <a16:creationId xmlns:a16="http://schemas.microsoft.com/office/drawing/2014/main" id="{4705137C-8F7E-2DF9-EEEE-35689AF7F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0" y="3150296"/>
            <a:ext cx="5396684" cy="30375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54560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48DB862A-3F42-DDDF-D317-A91B48358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ADE4E046-6366-388E-D916-A61971CD89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9/12 – Architectural decision example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006ED-0250-9370-1C3A-429814F65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122" y="1254638"/>
            <a:ext cx="6991755" cy="523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00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1437241D-C883-4ADA-54D7-BA0B7FFB3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B48DD752-257C-0F22-224B-C9977E1872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10/12 – Quality requirements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4A10D9DD-0E21-24C2-0B9C-D9099DE55B2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benoemen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je quality requirements door het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opstellen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quality tree met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bijbehorende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quality scenario’s.</a:t>
            </a: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meest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belangrijke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quality requirements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heb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je al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benoemd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in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deel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1 – Introduction &amp; Goals.</a:t>
            </a: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57BDD18C-AD56-C691-801F-135049CFD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59" y="3131506"/>
            <a:ext cx="4271238" cy="26441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00108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52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6" cy="6858000"/>
          </a:xfrm>
          <a:prstGeom prst="rect">
            <a:avLst/>
          </a:prstGeom>
        </p:spPr>
      </p:pic>
      <p:grpSp>
        <p:nvGrpSpPr>
          <p:cNvPr id="1080" name="Google Shape;1080;p52"/>
          <p:cNvGrpSpPr/>
          <p:nvPr/>
        </p:nvGrpSpPr>
        <p:grpSpPr>
          <a:xfrm>
            <a:off x="9388725" y="309069"/>
            <a:ext cx="4670155" cy="6239852"/>
            <a:chOff x="7012519" y="401451"/>
            <a:chExt cx="3502616" cy="4679889"/>
          </a:xfrm>
        </p:grpSpPr>
        <p:grpSp>
          <p:nvGrpSpPr>
            <p:cNvPr id="1081" name="Google Shape;1081;p52"/>
            <p:cNvGrpSpPr/>
            <p:nvPr/>
          </p:nvGrpSpPr>
          <p:grpSpPr>
            <a:xfrm rot="-5400000" flipH="1">
              <a:off x="7984113" y="2550319"/>
              <a:ext cx="1559428" cy="3502615"/>
              <a:chOff x="1390914" y="2488356"/>
              <a:chExt cx="811526" cy="1822760"/>
            </a:xfrm>
          </p:grpSpPr>
          <p:sp>
            <p:nvSpPr>
              <p:cNvPr id="1082" name="Google Shape;1082;p52"/>
              <p:cNvSpPr/>
              <p:nvPr/>
            </p:nvSpPr>
            <p:spPr>
              <a:xfrm rot="-5400000">
                <a:off x="1739909" y="2894384"/>
                <a:ext cx="868558" cy="56503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299" extrusionOk="0">
                    <a:moveTo>
                      <a:pt x="19554" y="0"/>
                    </a:moveTo>
                    <a:cubicBezTo>
                      <a:pt x="19426" y="0"/>
                      <a:pt x="19255" y="114"/>
                      <a:pt x="19198" y="229"/>
                    </a:cubicBezTo>
                    <a:lnTo>
                      <a:pt x="0" y="229"/>
                    </a:lnTo>
                    <a:lnTo>
                      <a:pt x="0" y="1298"/>
                    </a:lnTo>
                    <a:lnTo>
                      <a:pt x="228" y="1298"/>
                    </a:lnTo>
                    <a:lnTo>
                      <a:pt x="228" y="471"/>
                    </a:lnTo>
                    <a:lnTo>
                      <a:pt x="19198" y="471"/>
                    </a:lnTo>
                    <a:cubicBezTo>
                      <a:pt x="19255" y="642"/>
                      <a:pt x="19426" y="770"/>
                      <a:pt x="19554" y="770"/>
                    </a:cubicBezTo>
                    <a:cubicBezTo>
                      <a:pt x="19783" y="770"/>
                      <a:pt x="19968" y="585"/>
                      <a:pt x="19968" y="357"/>
                    </a:cubicBezTo>
                    <a:cubicBezTo>
                      <a:pt x="19968" y="171"/>
                      <a:pt x="19783" y="0"/>
                      <a:pt x="19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52"/>
              <p:cNvSpPr/>
              <p:nvPr/>
            </p:nvSpPr>
            <p:spPr>
              <a:xfrm rot="-5400000">
                <a:off x="1765616" y="2959195"/>
                <a:ext cx="778040" cy="95608"/>
              </a:xfrm>
              <a:custGeom>
                <a:avLst/>
                <a:gdLst/>
                <a:ahLst/>
                <a:cxnLst/>
                <a:rect l="l" t="t" r="r" b="b"/>
                <a:pathLst>
                  <a:path w="17887" h="2198" extrusionOk="0">
                    <a:moveTo>
                      <a:pt x="17472" y="1"/>
                    </a:moveTo>
                    <a:cubicBezTo>
                      <a:pt x="17358" y="1"/>
                      <a:pt x="17173" y="115"/>
                      <a:pt x="17116" y="243"/>
                    </a:cubicBezTo>
                    <a:lnTo>
                      <a:pt x="0" y="243"/>
                    </a:lnTo>
                    <a:lnTo>
                      <a:pt x="0" y="2197"/>
                    </a:lnTo>
                    <a:lnTo>
                      <a:pt x="243" y="2197"/>
                    </a:lnTo>
                    <a:lnTo>
                      <a:pt x="243" y="471"/>
                    </a:lnTo>
                    <a:lnTo>
                      <a:pt x="17116" y="471"/>
                    </a:lnTo>
                    <a:cubicBezTo>
                      <a:pt x="17173" y="657"/>
                      <a:pt x="17358" y="714"/>
                      <a:pt x="17472" y="714"/>
                    </a:cubicBezTo>
                    <a:cubicBezTo>
                      <a:pt x="17715" y="714"/>
                      <a:pt x="17886" y="600"/>
                      <a:pt x="17886" y="357"/>
                    </a:cubicBezTo>
                    <a:cubicBezTo>
                      <a:pt x="17886" y="186"/>
                      <a:pt x="17715" y="1"/>
                      <a:pt x="17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52"/>
              <p:cNvSpPr/>
              <p:nvPr/>
            </p:nvSpPr>
            <p:spPr>
              <a:xfrm rot="-5400000">
                <a:off x="1756634" y="3001714"/>
                <a:ext cx="760032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7473" h="3025" extrusionOk="0">
                    <a:moveTo>
                      <a:pt x="17116" y="0"/>
                    </a:moveTo>
                    <a:cubicBezTo>
                      <a:pt x="16931" y="0"/>
                      <a:pt x="16817" y="58"/>
                      <a:pt x="16759" y="229"/>
                    </a:cubicBezTo>
                    <a:lnTo>
                      <a:pt x="1" y="229"/>
                    </a:lnTo>
                    <a:lnTo>
                      <a:pt x="1" y="3024"/>
                    </a:lnTo>
                    <a:lnTo>
                      <a:pt x="243" y="3024"/>
                    </a:lnTo>
                    <a:lnTo>
                      <a:pt x="243" y="471"/>
                    </a:lnTo>
                    <a:lnTo>
                      <a:pt x="16759" y="471"/>
                    </a:lnTo>
                    <a:cubicBezTo>
                      <a:pt x="16817" y="585"/>
                      <a:pt x="16931" y="714"/>
                      <a:pt x="17116" y="714"/>
                    </a:cubicBezTo>
                    <a:cubicBezTo>
                      <a:pt x="17287" y="714"/>
                      <a:pt x="17473" y="528"/>
                      <a:pt x="17473" y="357"/>
                    </a:cubicBezTo>
                    <a:cubicBezTo>
                      <a:pt x="17473" y="115"/>
                      <a:pt x="17287" y="0"/>
                      <a:pt x="17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52"/>
              <p:cNvSpPr/>
              <p:nvPr/>
            </p:nvSpPr>
            <p:spPr>
              <a:xfrm rot="-5400000">
                <a:off x="1370420" y="3504542"/>
                <a:ext cx="1460472" cy="152676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52"/>
              <p:cNvSpPr/>
              <p:nvPr/>
            </p:nvSpPr>
            <p:spPr>
              <a:xfrm rot="-5400000">
                <a:off x="1428446" y="3604151"/>
                <a:ext cx="1253859" cy="160071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52"/>
              <p:cNvSpPr/>
              <p:nvPr/>
            </p:nvSpPr>
            <p:spPr>
              <a:xfrm rot="-5400000">
                <a:off x="1332600" y="3552324"/>
                <a:ext cx="1354991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52"/>
              <p:cNvSpPr/>
              <p:nvPr/>
            </p:nvSpPr>
            <p:spPr>
              <a:xfrm rot="-5400000">
                <a:off x="1296281" y="3552020"/>
                <a:ext cx="1292963" cy="225230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52"/>
              <p:cNvSpPr/>
              <p:nvPr/>
            </p:nvSpPr>
            <p:spPr>
              <a:xfrm rot="-5400000">
                <a:off x="1295063" y="3592342"/>
                <a:ext cx="1215407" cy="222142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52"/>
              <p:cNvSpPr/>
              <p:nvPr/>
            </p:nvSpPr>
            <p:spPr>
              <a:xfrm rot="-5400000">
                <a:off x="1190518" y="3668963"/>
                <a:ext cx="1163297" cy="121010"/>
              </a:xfrm>
              <a:custGeom>
                <a:avLst/>
                <a:gdLst/>
                <a:ahLst/>
                <a:cxnLst/>
                <a:rect l="l" t="t" r="r" b="b"/>
                <a:pathLst>
                  <a:path w="26744" h="2782" extrusionOk="0">
                    <a:moveTo>
                      <a:pt x="26330" y="0"/>
                    </a:moveTo>
                    <a:cubicBezTo>
                      <a:pt x="26216" y="0"/>
                      <a:pt x="26030" y="114"/>
                      <a:pt x="25973" y="286"/>
                    </a:cubicBezTo>
                    <a:lnTo>
                      <a:pt x="17116" y="286"/>
                    </a:lnTo>
                    <a:lnTo>
                      <a:pt x="14863" y="2553"/>
                    </a:lnTo>
                    <a:lnTo>
                      <a:pt x="1" y="2553"/>
                    </a:lnTo>
                    <a:lnTo>
                      <a:pt x="1" y="2782"/>
                    </a:lnTo>
                    <a:lnTo>
                      <a:pt x="14920" y="2782"/>
                    </a:lnTo>
                    <a:lnTo>
                      <a:pt x="17245" y="528"/>
                    </a:lnTo>
                    <a:lnTo>
                      <a:pt x="25973" y="528"/>
                    </a:lnTo>
                    <a:cubicBezTo>
                      <a:pt x="26030" y="642"/>
                      <a:pt x="26216" y="770"/>
                      <a:pt x="26330" y="770"/>
                    </a:cubicBezTo>
                    <a:cubicBezTo>
                      <a:pt x="26572" y="770"/>
                      <a:pt x="26744" y="585"/>
                      <a:pt x="26744" y="414"/>
                    </a:cubicBezTo>
                    <a:cubicBezTo>
                      <a:pt x="26744" y="171"/>
                      <a:pt x="26572" y="0"/>
                      <a:pt x="26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52"/>
              <p:cNvSpPr/>
              <p:nvPr/>
            </p:nvSpPr>
            <p:spPr>
              <a:xfrm rot="-5400000">
                <a:off x="1172533" y="3722921"/>
                <a:ext cx="1034240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23777" h="3268" extrusionOk="0">
                    <a:moveTo>
                      <a:pt x="23363" y="1"/>
                    </a:moveTo>
                    <a:cubicBezTo>
                      <a:pt x="23235" y="1"/>
                      <a:pt x="23064" y="58"/>
                      <a:pt x="23007" y="229"/>
                    </a:cubicBezTo>
                    <a:lnTo>
                      <a:pt x="16588" y="229"/>
                    </a:lnTo>
                    <a:lnTo>
                      <a:pt x="13793" y="3025"/>
                    </a:lnTo>
                    <a:lnTo>
                      <a:pt x="1" y="3025"/>
                    </a:lnTo>
                    <a:lnTo>
                      <a:pt x="1" y="3267"/>
                    </a:lnTo>
                    <a:lnTo>
                      <a:pt x="13850" y="3267"/>
                    </a:lnTo>
                    <a:lnTo>
                      <a:pt x="16703" y="472"/>
                    </a:lnTo>
                    <a:lnTo>
                      <a:pt x="23007" y="472"/>
                    </a:lnTo>
                    <a:cubicBezTo>
                      <a:pt x="23064" y="586"/>
                      <a:pt x="23235" y="714"/>
                      <a:pt x="23363" y="714"/>
                    </a:cubicBezTo>
                    <a:cubicBezTo>
                      <a:pt x="23591" y="714"/>
                      <a:pt x="23777" y="529"/>
                      <a:pt x="23777" y="357"/>
                    </a:cubicBezTo>
                    <a:cubicBezTo>
                      <a:pt x="23777" y="115"/>
                      <a:pt x="23591" y="1"/>
                      <a:pt x="23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52"/>
              <p:cNvSpPr/>
              <p:nvPr/>
            </p:nvSpPr>
            <p:spPr>
              <a:xfrm rot="-5400000">
                <a:off x="137136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52"/>
              <p:cNvSpPr/>
              <p:nvPr/>
            </p:nvSpPr>
            <p:spPr>
              <a:xfrm rot="-5400000">
                <a:off x="1624774" y="4028143"/>
                <a:ext cx="498873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52"/>
              <p:cNvSpPr/>
              <p:nvPr/>
            </p:nvSpPr>
            <p:spPr>
              <a:xfrm rot="-5400000">
                <a:off x="1622294" y="3989082"/>
                <a:ext cx="540413" cy="103655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52"/>
              <p:cNvSpPr/>
              <p:nvPr/>
            </p:nvSpPr>
            <p:spPr>
              <a:xfrm rot="-5400000">
                <a:off x="1618271" y="3949043"/>
                <a:ext cx="584476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52"/>
              <p:cNvSpPr/>
              <p:nvPr/>
            </p:nvSpPr>
            <p:spPr>
              <a:xfrm rot="-5400000">
                <a:off x="133662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52"/>
              <p:cNvSpPr/>
              <p:nvPr/>
            </p:nvSpPr>
            <p:spPr>
              <a:xfrm rot="-5400000">
                <a:off x="1071705" y="3588601"/>
                <a:ext cx="1315930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30253" h="2968" extrusionOk="0">
                    <a:moveTo>
                      <a:pt x="29839" y="1"/>
                    </a:moveTo>
                    <a:cubicBezTo>
                      <a:pt x="29725" y="1"/>
                      <a:pt x="29539" y="115"/>
                      <a:pt x="29482" y="229"/>
                    </a:cubicBezTo>
                    <a:lnTo>
                      <a:pt x="16760" y="229"/>
                    </a:lnTo>
                    <a:lnTo>
                      <a:pt x="14264" y="2725"/>
                    </a:lnTo>
                    <a:lnTo>
                      <a:pt x="1" y="2725"/>
                    </a:lnTo>
                    <a:lnTo>
                      <a:pt x="1" y="2967"/>
                    </a:lnTo>
                    <a:lnTo>
                      <a:pt x="14321" y="2967"/>
                    </a:lnTo>
                    <a:lnTo>
                      <a:pt x="16817" y="471"/>
                    </a:lnTo>
                    <a:lnTo>
                      <a:pt x="29482" y="471"/>
                    </a:lnTo>
                    <a:cubicBezTo>
                      <a:pt x="29539" y="642"/>
                      <a:pt x="29725" y="771"/>
                      <a:pt x="29839" y="771"/>
                    </a:cubicBezTo>
                    <a:cubicBezTo>
                      <a:pt x="30081" y="771"/>
                      <a:pt x="30252" y="585"/>
                      <a:pt x="30252" y="357"/>
                    </a:cubicBezTo>
                    <a:cubicBezTo>
                      <a:pt x="30252" y="172"/>
                      <a:pt x="30081" y="1"/>
                      <a:pt x="298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52"/>
              <p:cNvSpPr/>
              <p:nvPr/>
            </p:nvSpPr>
            <p:spPr>
              <a:xfrm rot="-5400000">
                <a:off x="1008135" y="3602585"/>
                <a:ext cx="1253859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752" extrusionOk="0">
                    <a:moveTo>
                      <a:pt x="28469" y="0"/>
                    </a:moveTo>
                    <a:cubicBezTo>
                      <a:pt x="28298" y="0"/>
                      <a:pt x="28170" y="129"/>
                      <a:pt x="28113" y="300"/>
                    </a:cubicBezTo>
                    <a:lnTo>
                      <a:pt x="16588" y="300"/>
                    </a:lnTo>
                    <a:lnTo>
                      <a:pt x="13322" y="3509"/>
                    </a:lnTo>
                    <a:lnTo>
                      <a:pt x="1" y="3509"/>
                    </a:lnTo>
                    <a:lnTo>
                      <a:pt x="1" y="3751"/>
                    </a:lnTo>
                    <a:lnTo>
                      <a:pt x="13436" y="3751"/>
                    </a:lnTo>
                    <a:lnTo>
                      <a:pt x="16703" y="542"/>
                    </a:lnTo>
                    <a:lnTo>
                      <a:pt x="28113" y="542"/>
                    </a:lnTo>
                    <a:cubicBezTo>
                      <a:pt x="28170" y="656"/>
                      <a:pt x="28298" y="785"/>
                      <a:pt x="28469" y="785"/>
                    </a:cubicBezTo>
                    <a:cubicBezTo>
                      <a:pt x="28655" y="785"/>
                      <a:pt x="28826" y="599"/>
                      <a:pt x="28826" y="428"/>
                    </a:cubicBezTo>
                    <a:cubicBezTo>
                      <a:pt x="28826" y="186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52"/>
              <p:cNvSpPr/>
              <p:nvPr/>
            </p:nvSpPr>
            <p:spPr>
              <a:xfrm rot="-5400000">
                <a:off x="91135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52"/>
              <p:cNvSpPr/>
              <p:nvPr/>
            </p:nvSpPr>
            <p:spPr>
              <a:xfrm rot="-5400000">
                <a:off x="86233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52"/>
              <p:cNvSpPr/>
              <p:nvPr/>
            </p:nvSpPr>
            <p:spPr>
              <a:xfrm rot="-5400000">
                <a:off x="86885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2" name="Google Shape;1102;p52"/>
            <p:cNvGrpSpPr/>
            <p:nvPr/>
          </p:nvGrpSpPr>
          <p:grpSpPr>
            <a:xfrm rot="-5400000">
              <a:off x="8175918" y="-631579"/>
              <a:ext cx="740390" cy="2806450"/>
              <a:chOff x="8218831" y="2346909"/>
              <a:chExt cx="740390" cy="2806450"/>
            </a:xfrm>
          </p:grpSpPr>
          <p:sp>
            <p:nvSpPr>
              <p:cNvPr id="1103" name="Google Shape;1103;p52"/>
              <p:cNvSpPr/>
              <p:nvPr/>
            </p:nvSpPr>
            <p:spPr>
              <a:xfrm rot="-5400000">
                <a:off x="7409304" y="3603442"/>
                <a:ext cx="2806450" cy="293383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52"/>
              <p:cNvSpPr/>
              <p:nvPr/>
            </p:nvSpPr>
            <p:spPr>
              <a:xfrm rot="-5400000">
                <a:off x="7520808" y="3794852"/>
                <a:ext cx="2409421" cy="30759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52"/>
              <p:cNvSpPr/>
              <p:nvPr/>
            </p:nvSpPr>
            <p:spPr>
              <a:xfrm rot="-5400000">
                <a:off x="7336629" y="3695260"/>
                <a:ext cx="2603756" cy="312441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52"/>
              <p:cNvSpPr/>
              <p:nvPr/>
            </p:nvSpPr>
            <p:spPr>
              <a:xfrm rot="-5400000">
                <a:off x="7266838" y="3694675"/>
                <a:ext cx="2484564" cy="432803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52"/>
              <p:cNvSpPr/>
              <p:nvPr/>
            </p:nvSpPr>
            <p:spPr>
              <a:xfrm rot="-5400000">
                <a:off x="7264499" y="3772159"/>
                <a:ext cx="2335532" cy="426869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52"/>
              <p:cNvSpPr/>
              <p:nvPr/>
            </p:nvSpPr>
            <p:spPr>
              <a:xfrm rot="-5400000">
                <a:off x="7898072" y="4609597"/>
                <a:ext cx="958636" cy="128888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52"/>
              <p:cNvSpPr/>
              <p:nvPr/>
            </p:nvSpPr>
            <p:spPr>
              <a:xfrm rot="-5400000">
                <a:off x="7893308" y="4534537"/>
                <a:ext cx="1038460" cy="199183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52"/>
              <p:cNvSpPr/>
              <p:nvPr/>
            </p:nvSpPr>
            <p:spPr>
              <a:xfrm rot="-5400000">
                <a:off x="7885576" y="4457597"/>
                <a:ext cx="1123132" cy="268391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1" name="Google Shape;1111;p52"/>
            <p:cNvGrpSpPr/>
            <p:nvPr/>
          </p:nvGrpSpPr>
          <p:grpSpPr>
            <a:xfrm rot="-5400000">
              <a:off x="7984113" y="900656"/>
              <a:ext cx="1559428" cy="3502615"/>
              <a:chOff x="1390914" y="2488356"/>
              <a:chExt cx="811526" cy="1822760"/>
            </a:xfrm>
          </p:grpSpPr>
          <p:sp>
            <p:nvSpPr>
              <p:cNvPr id="1112" name="Google Shape;1112;p52"/>
              <p:cNvSpPr/>
              <p:nvPr/>
            </p:nvSpPr>
            <p:spPr>
              <a:xfrm rot="-5400000">
                <a:off x="1739909" y="2894384"/>
                <a:ext cx="868558" cy="56503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299" extrusionOk="0">
                    <a:moveTo>
                      <a:pt x="19554" y="0"/>
                    </a:moveTo>
                    <a:cubicBezTo>
                      <a:pt x="19426" y="0"/>
                      <a:pt x="19255" y="114"/>
                      <a:pt x="19198" y="229"/>
                    </a:cubicBezTo>
                    <a:lnTo>
                      <a:pt x="0" y="229"/>
                    </a:lnTo>
                    <a:lnTo>
                      <a:pt x="0" y="1298"/>
                    </a:lnTo>
                    <a:lnTo>
                      <a:pt x="228" y="1298"/>
                    </a:lnTo>
                    <a:lnTo>
                      <a:pt x="228" y="471"/>
                    </a:lnTo>
                    <a:lnTo>
                      <a:pt x="19198" y="471"/>
                    </a:lnTo>
                    <a:cubicBezTo>
                      <a:pt x="19255" y="642"/>
                      <a:pt x="19426" y="770"/>
                      <a:pt x="19554" y="770"/>
                    </a:cubicBezTo>
                    <a:cubicBezTo>
                      <a:pt x="19783" y="770"/>
                      <a:pt x="19968" y="585"/>
                      <a:pt x="19968" y="357"/>
                    </a:cubicBezTo>
                    <a:cubicBezTo>
                      <a:pt x="19968" y="171"/>
                      <a:pt x="19783" y="0"/>
                      <a:pt x="19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52"/>
              <p:cNvSpPr/>
              <p:nvPr/>
            </p:nvSpPr>
            <p:spPr>
              <a:xfrm rot="-5400000">
                <a:off x="1765616" y="2959195"/>
                <a:ext cx="778040" cy="95608"/>
              </a:xfrm>
              <a:custGeom>
                <a:avLst/>
                <a:gdLst/>
                <a:ahLst/>
                <a:cxnLst/>
                <a:rect l="l" t="t" r="r" b="b"/>
                <a:pathLst>
                  <a:path w="17887" h="2198" extrusionOk="0">
                    <a:moveTo>
                      <a:pt x="17472" y="1"/>
                    </a:moveTo>
                    <a:cubicBezTo>
                      <a:pt x="17358" y="1"/>
                      <a:pt x="17173" y="115"/>
                      <a:pt x="17116" y="243"/>
                    </a:cubicBezTo>
                    <a:lnTo>
                      <a:pt x="0" y="243"/>
                    </a:lnTo>
                    <a:lnTo>
                      <a:pt x="0" y="2197"/>
                    </a:lnTo>
                    <a:lnTo>
                      <a:pt x="243" y="2197"/>
                    </a:lnTo>
                    <a:lnTo>
                      <a:pt x="243" y="471"/>
                    </a:lnTo>
                    <a:lnTo>
                      <a:pt x="17116" y="471"/>
                    </a:lnTo>
                    <a:cubicBezTo>
                      <a:pt x="17173" y="657"/>
                      <a:pt x="17358" y="714"/>
                      <a:pt x="17472" y="714"/>
                    </a:cubicBezTo>
                    <a:cubicBezTo>
                      <a:pt x="17715" y="714"/>
                      <a:pt x="17886" y="600"/>
                      <a:pt x="17886" y="357"/>
                    </a:cubicBezTo>
                    <a:cubicBezTo>
                      <a:pt x="17886" y="186"/>
                      <a:pt x="17715" y="1"/>
                      <a:pt x="17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52"/>
              <p:cNvSpPr/>
              <p:nvPr/>
            </p:nvSpPr>
            <p:spPr>
              <a:xfrm rot="-5400000">
                <a:off x="1756634" y="3001714"/>
                <a:ext cx="760032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7473" h="3025" extrusionOk="0">
                    <a:moveTo>
                      <a:pt x="17116" y="0"/>
                    </a:moveTo>
                    <a:cubicBezTo>
                      <a:pt x="16931" y="0"/>
                      <a:pt x="16817" y="58"/>
                      <a:pt x="16759" y="229"/>
                    </a:cubicBezTo>
                    <a:lnTo>
                      <a:pt x="1" y="229"/>
                    </a:lnTo>
                    <a:lnTo>
                      <a:pt x="1" y="3024"/>
                    </a:lnTo>
                    <a:lnTo>
                      <a:pt x="243" y="3024"/>
                    </a:lnTo>
                    <a:lnTo>
                      <a:pt x="243" y="471"/>
                    </a:lnTo>
                    <a:lnTo>
                      <a:pt x="16759" y="471"/>
                    </a:lnTo>
                    <a:cubicBezTo>
                      <a:pt x="16817" y="585"/>
                      <a:pt x="16931" y="714"/>
                      <a:pt x="17116" y="714"/>
                    </a:cubicBezTo>
                    <a:cubicBezTo>
                      <a:pt x="17287" y="714"/>
                      <a:pt x="17473" y="528"/>
                      <a:pt x="17473" y="357"/>
                    </a:cubicBezTo>
                    <a:cubicBezTo>
                      <a:pt x="17473" y="115"/>
                      <a:pt x="17287" y="0"/>
                      <a:pt x="17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52"/>
              <p:cNvSpPr/>
              <p:nvPr/>
            </p:nvSpPr>
            <p:spPr>
              <a:xfrm rot="-5400000">
                <a:off x="1370420" y="3504542"/>
                <a:ext cx="1460472" cy="152676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52"/>
              <p:cNvSpPr/>
              <p:nvPr/>
            </p:nvSpPr>
            <p:spPr>
              <a:xfrm rot="-5400000">
                <a:off x="1428446" y="3604151"/>
                <a:ext cx="1253859" cy="160071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52"/>
              <p:cNvSpPr/>
              <p:nvPr/>
            </p:nvSpPr>
            <p:spPr>
              <a:xfrm rot="-5400000">
                <a:off x="1332600" y="3552324"/>
                <a:ext cx="1354991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52"/>
              <p:cNvSpPr/>
              <p:nvPr/>
            </p:nvSpPr>
            <p:spPr>
              <a:xfrm rot="-5400000">
                <a:off x="1296281" y="3552020"/>
                <a:ext cx="1292963" cy="225230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52"/>
              <p:cNvSpPr/>
              <p:nvPr/>
            </p:nvSpPr>
            <p:spPr>
              <a:xfrm rot="-5400000">
                <a:off x="1295063" y="3592342"/>
                <a:ext cx="1215407" cy="222142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52"/>
              <p:cNvSpPr/>
              <p:nvPr/>
            </p:nvSpPr>
            <p:spPr>
              <a:xfrm rot="-5400000">
                <a:off x="1190518" y="3668963"/>
                <a:ext cx="1163297" cy="121010"/>
              </a:xfrm>
              <a:custGeom>
                <a:avLst/>
                <a:gdLst/>
                <a:ahLst/>
                <a:cxnLst/>
                <a:rect l="l" t="t" r="r" b="b"/>
                <a:pathLst>
                  <a:path w="26744" h="2782" extrusionOk="0">
                    <a:moveTo>
                      <a:pt x="26330" y="0"/>
                    </a:moveTo>
                    <a:cubicBezTo>
                      <a:pt x="26216" y="0"/>
                      <a:pt x="26030" y="114"/>
                      <a:pt x="25973" y="286"/>
                    </a:cubicBezTo>
                    <a:lnTo>
                      <a:pt x="17116" y="286"/>
                    </a:lnTo>
                    <a:lnTo>
                      <a:pt x="14863" y="2553"/>
                    </a:lnTo>
                    <a:lnTo>
                      <a:pt x="1" y="2553"/>
                    </a:lnTo>
                    <a:lnTo>
                      <a:pt x="1" y="2782"/>
                    </a:lnTo>
                    <a:lnTo>
                      <a:pt x="14920" y="2782"/>
                    </a:lnTo>
                    <a:lnTo>
                      <a:pt x="17245" y="528"/>
                    </a:lnTo>
                    <a:lnTo>
                      <a:pt x="25973" y="528"/>
                    </a:lnTo>
                    <a:cubicBezTo>
                      <a:pt x="26030" y="642"/>
                      <a:pt x="26216" y="770"/>
                      <a:pt x="26330" y="770"/>
                    </a:cubicBezTo>
                    <a:cubicBezTo>
                      <a:pt x="26572" y="770"/>
                      <a:pt x="26744" y="585"/>
                      <a:pt x="26744" y="414"/>
                    </a:cubicBezTo>
                    <a:cubicBezTo>
                      <a:pt x="26744" y="171"/>
                      <a:pt x="26572" y="0"/>
                      <a:pt x="26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52"/>
              <p:cNvSpPr/>
              <p:nvPr/>
            </p:nvSpPr>
            <p:spPr>
              <a:xfrm rot="-5400000">
                <a:off x="1172533" y="3722921"/>
                <a:ext cx="1034240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23777" h="3268" extrusionOk="0">
                    <a:moveTo>
                      <a:pt x="23363" y="1"/>
                    </a:moveTo>
                    <a:cubicBezTo>
                      <a:pt x="23235" y="1"/>
                      <a:pt x="23064" y="58"/>
                      <a:pt x="23007" y="229"/>
                    </a:cubicBezTo>
                    <a:lnTo>
                      <a:pt x="16588" y="229"/>
                    </a:lnTo>
                    <a:lnTo>
                      <a:pt x="13793" y="3025"/>
                    </a:lnTo>
                    <a:lnTo>
                      <a:pt x="1" y="3025"/>
                    </a:lnTo>
                    <a:lnTo>
                      <a:pt x="1" y="3267"/>
                    </a:lnTo>
                    <a:lnTo>
                      <a:pt x="13850" y="3267"/>
                    </a:lnTo>
                    <a:lnTo>
                      <a:pt x="16703" y="472"/>
                    </a:lnTo>
                    <a:lnTo>
                      <a:pt x="23007" y="472"/>
                    </a:lnTo>
                    <a:cubicBezTo>
                      <a:pt x="23064" y="586"/>
                      <a:pt x="23235" y="714"/>
                      <a:pt x="23363" y="714"/>
                    </a:cubicBezTo>
                    <a:cubicBezTo>
                      <a:pt x="23591" y="714"/>
                      <a:pt x="23777" y="529"/>
                      <a:pt x="23777" y="357"/>
                    </a:cubicBezTo>
                    <a:cubicBezTo>
                      <a:pt x="23777" y="115"/>
                      <a:pt x="23591" y="1"/>
                      <a:pt x="23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52"/>
              <p:cNvSpPr/>
              <p:nvPr/>
            </p:nvSpPr>
            <p:spPr>
              <a:xfrm rot="-5400000">
                <a:off x="137136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52"/>
              <p:cNvSpPr/>
              <p:nvPr/>
            </p:nvSpPr>
            <p:spPr>
              <a:xfrm rot="-5400000">
                <a:off x="1624774" y="4028143"/>
                <a:ext cx="498873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52"/>
              <p:cNvSpPr/>
              <p:nvPr/>
            </p:nvSpPr>
            <p:spPr>
              <a:xfrm rot="-5400000">
                <a:off x="1622294" y="3989082"/>
                <a:ext cx="540413" cy="103655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52"/>
              <p:cNvSpPr/>
              <p:nvPr/>
            </p:nvSpPr>
            <p:spPr>
              <a:xfrm rot="-5400000">
                <a:off x="1618271" y="3949043"/>
                <a:ext cx="584476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52"/>
              <p:cNvSpPr/>
              <p:nvPr/>
            </p:nvSpPr>
            <p:spPr>
              <a:xfrm rot="-5400000">
                <a:off x="133662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52"/>
              <p:cNvSpPr/>
              <p:nvPr/>
            </p:nvSpPr>
            <p:spPr>
              <a:xfrm rot="-5400000">
                <a:off x="1071705" y="3588601"/>
                <a:ext cx="1315930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30253" h="2968" extrusionOk="0">
                    <a:moveTo>
                      <a:pt x="29839" y="1"/>
                    </a:moveTo>
                    <a:cubicBezTo>
                      <a:pt x="29725" y="1"/>
                      <a:pt x="29539" y="115"/>
                      <a:pt x="29482" y="229"/>
                    </a:cubicBezTo>
                    <a:lnTo>
                      <a:pt x="16760" y="229"/>
                    </a:lnTo>
                    <a:lnTo>
                      <a:pt x="14264" y="2725"/>
                    </a:lnTo>
                    <a:lnTo>
                      <a:pt x="1" y="2725"/>
                    </a:lnTo>
                    <a:lnTo>
                      <a:pt x="1" y="2967"/>
                    </a:lnTo>
                    <a:lnTo>
                      <a:pt x="14321" y="2967"/>
                    </a:lnTo>
                    <a:lnTo>
                      <a:pt x="16817" y="471"/>
                    </a:lnTo>
                    <a:lnTo>
                      <a:pt x="29482" y="471"/>
                    </a:lnTo>
                    <a:cubicBezTo>
                      <a:pt x="29539" y="642"/>
                      <a:pt x="29725" y="771"/>
                      <a:pt x="29839" y="771"/>
                    </a:cubicBezTo>
                    <a:cubicBezTo>
                      <a:pt x="30081" y="771"/>
                      <a:pt x="30252" y="585"/>
                      <a:pt x="30252" y="357"/>
                    </a:cubicBezTo>
                    <a:cubicBezTo>
                      <a:pt x="30252" y="172"/>
                      <a:pt x="30081" y="1"/>
                      <a:pt x="298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52"/>
              <p:cNvSpPr/>
              <p:nvPr/>
            </p:nvSpPr>
            <p:spPr>
              <a:xfrm rot="-5400000">
                <a:off x="1008135" y="3602585"/>
                <a:ext cx="1253859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752" extrusionOk="0">
                    <a:moveTo>
                      <a:pt x="28469" y="0"/>
                    </a:moveTo>
                    <a:cubicBezTo>
                      <a:pt x="28298" y="0"/>
                      <a:pt x="28170" y="129"/>
                      <a:pt x="28113" y="300"/>
                    </a:cubicBezTo>
                    <a:lnTo>
                      <a:pt x="16588" y="300"/>
                    </a:lnTo>
                    <a:lnTo>
                      <a:pt x="13322" y="3509"/>
                    </a:lnTo>
                    <a:lnTo>
                      <a:pt x="1" y="3509"/>
                    </a:lnTo>
                    <a:lnTo>
                      <a:pt x="1" y="3751"/>
                    </a:lnTo>
                    <a:lnTo>
                      <a:pt x="13436" y="3751"/>
                    </a:lnTo>
                    <a:lnTo>
                      <a:pt x="16703" y="542"/>
                    </a:lnTo>
                    <a:lnTo>
                      <a:pt x="28113" y="542"/>
                    </a:lnTo>
                    <a:cubicBezTo>
                      <a:pt x="28170" y="656"/>
                      <a:pt x="28298" y="785"/>
                      <a:pt x="28469" y="785"/>
                    </a:cubicBezTo>
                    <a:cubicBezTo>
                      <a:pt x="28655" y="785"/>
                      <a:pt x="28826" y="599"/>
                      <a:pt x="28826" y="428"/>
                    </a:cubicBezTo>
                    <a:cubicBezTo>
                      <a:pt x="28826" y="186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52"/>
              <p:cNvSpPr/>
              <p:nvPr/>
            </p:nvSpPr>
            <p:spPr>
              <a:xfrm rot="-5400000">
                <a:off x="91135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52"/>
              <p:cNvSpPr/>
              <p:nvPr/>
            </p:nvSpPr>
            <p:spPr>
              <a:xfrm rot="-5400000">
                <a:off x="86233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52"/>
              <p:cNvSpPr/>
              <p:nvPr/>
            </p:nvSpPr>
            <p:spPr>
              <a:xfrm rot="-5400000">
                <a:off x="86885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2" name="Google Shape;1132;p52"/>
            <p:cNvGrpSpPr/>
            <p:nvPr/>
          </p:nvGrpSpPr>
          <p:grpSpPr>
            <a:xfrm rot="-5400000">
              <a:off x="8729180" y="58064"/>
              <a:ext cx="844118" cy="2727790"/>
              <a:chOff x="2474121" y="2891575"/>
              <a:chExt cx="439279" cy="1419541"/>
            </a:xfrm>
          </p:grpSpPr>
          <p:sp>
            <p:nvSpPr>
              <p:cNvPr id="1133" name="Google Shape;1133;p52"/>
              <p:cNvSpPr/>
              <p:nvPr/>
            </p:nvSpPr>
            <p:spPr>
              <a:xfrm rot="-5400000">
                <a:off x="1917918" y="3535251"/>
                <a:ext cx="1419541" cy="132189"/>
              </a:xfrm>
              <a:custGeom>
                <a:avLst/>
                <a:gdLst/>
                <a:ahLst/>
                <a:cxnLst/>
                <a:rect l="l" t="t" r="r" b="b"/>
                <a:pathLst>
                  <a:path w="32635" h="3039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5818" y="243"/>
                    </a:lnTo>
                    <a:lnTo>
                      <a:pt x="15818" y="2796"/>
                    </a:lnTo>
                    <a:lnTo>
                      <a:pt x="31864" y="2796"/>
                    </a:lnTo>
                    <a:cubicBezTo>
                      <a:pt x="31921" y="2981"/>
                      <a:pt x="32092" y="3038"/>
                      <a:pt x="32221" y="3038"/>
                    </a:cubicBezTo>
                    <a:cubicBezTo>
                      <a:pt x="32449" y="3038"/>
                      <a:pt x="32634" y="2924"/>
                      <a:pt x="32634" y="2682"/>
                    </a:cubicBezTo>
                    <a:cubicBezTo>
                      <a:pt x="32634" y="2496"/>
                      <a:pt x="32449" y="2325"/>
                      <a:pt x="32221" y="2325"/>
                    </a:cubicBezTo>
                    <a:cubicBezTo>
                      <a:pt x="32092" y="2325"/>
                      <a:pt x="31921" y="2439"/>
                      <a:pt x="31864" y="2568"/>
                    </a:cubicBezTo>
                    <a:lnTo>
                      <a:pt x="16046" y="2568"/>
                    </a:lnTo>
                    <a:lnTo>
                      <a:pt x="160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52"/>
              <p:cNvSpPr/>
              <p:nvPr/>
            </p:nvSpPr>
            <p:spPr>
              <a:xfrm rot="-5400000">
                <a:off x="2568095" y="3965811"/>
                <a:ext cx="504441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11597" h="4280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1112" y="243"/>
                    </a:lnTo>
                    <a:lnTo>
                      <a:pt x="11112" y="3566"/>
                    </a:lnTo>
                    <a:cubicBezTo>
                      <a:pt x="10940" y="3623"/>
                      <a:pt x="10883" y="3752"/>
                      <a:pt x="10883" y="3923"/>
                    </a:cubicBezTo>
                    <a:cubicBezTo>
                      <a:pt x="10883" y="4108"/>
                      <a:pt x="10997" y="4279"/>
                      <a:pt x="11240" y="4279"/>
                    </a:cubicBezTo>
                    <a:cubicBezTo>
                      <a:pt x="11468" y="4279"/>
                      <a:pt x="11596" y="4108"/>
                      <a:pt x="11596" y="3923"/>
                    </a:cubicBezTo>
                    <a:cubicBezTo>
                      <a:pt x="11596" y="3752"/>
                      <a:pt x="11539" y="3623"/>
                      <a:pt x="11354" y="3566"/>
                    </a:cubicBezTo>
                    <a:lnTo>
                      <a:pt x="113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52"/>
              <p:cNvSpPr/>
              <p:nvPr/>
            </p:nvSpPr>
            <p:spPr>
              <a:xfrm rot="-5400000">
                <a:off x="2612136" y="4009852"/>
                <a:ext cx="452331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34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739"/>
                    </a:lnTo>
                    <a:cubicBezTo>
                      <a:pt x="9757" y="2796"/>
                      <a:pt x="9628" y="2925"/>
                      <a:pt x="9628" y="3096"/>
                    </a:cubicBezTo>
                    <a:cubicBezTo>
                      <a:pt x="9628" y="3281"/>
                      <a:pt x="9814" y="3452"/>
                      <a:pt x="10042" y="3452"/>
                    </a:cubicBezTo>
                    <a:cubicBezTo>
                      <a:pt x="10227" y="3452"/>
                      <a:pt x="10398" y="3281"/>
                      <a:pt x="10398" y="3096"/>
                    </a:cubicBezTo>
                    <a:cubicBezTo>
                      <a:pt x="10398" y="2925"/>
                      <a:pt x="10284" y="2796"/>
                      <a:pt x="10170" y="2739"/>
                    </a:cubicBezTo>
                    <a:lnTo>
                      <a:pt x="10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52"/>
              <p:cNvSpPr/>
              <p:nvPr/>
            </p:nvSpPr>
            <p:spPr>
              <a:xfrm rot="-5400000">
                <a:off x="2177879" y="3666157"/>
                <a:ext cx="1160818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26687" h="2968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2310" y="243"/>
                    </a:lnTo>
                    <a:lnTo>
                      <a:pt x="12310" y="2739"/>
                    </a:lnTo>
                    <a:lnTo>
                      <a:pt x="25973" y="2739"/>
                    </a:lnTo>
                    <a:cubicBezTo>
                      <a:pt x="26030" y="2910"/>
                      <a:pt x="26159" y="2967"/>
                      <a:pt x="26330" y="2967"/>
                    </a:cubicBezTo>
                    <a:cubicBezTo>
                      <a:pt x="26572" y="2967"/>
                      <a:pt x="26687" y="2853"/>
                      <a:pt x="26687" y="2611"/>
                    </a:cubicBezTo>
                    <a:cubicBezTo>
                      <a:pt x="26687" y="2439"/>
                      <a:pt x="26572" y="2254"/>
                      <a:pt x="26330" y="2254"/>
                    </a:cubicBezTo>
                    <a:cubicBezTo>
                      <a:pt x="26159" y="2254"/>
                      <a:pt x="26030" y="2382"/>
                      <a:pt x="25973" y="2496"/>
                    </a:cubicBezTo>
                    <a:lnTo>
                      <a:pt x="12538" y="2496"/>
                    </a:lnTo>
                    <a:lnTo>
                      <a:pt x="125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52"/>
              <p:cNvSpPr/>
              <p:nvPr/>
            </p:nvSpPr>
            <p:spPr>
              <a:xfrm rot="-5400000">
                <a:off x="2081076" y="3607849"/>
                <a:ext cx="1271867" cy="134668"/>
              </a:xfrm>
              <a:custGeom>
                <a:avLst/>
                <a:gdLst/>
                <a:ahLst/>
                <a:cxnLst/>
                <a:rect l="l" t="t" r="r" b="b"/>
                <a:pathLst>
                  <a:path w="29240" h="3096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3436" y="243"/>
                    </a:lnTo>
                    <a:lnTo>
                      <a:pt x="13436" y="2853"/>
                    </a:lnTo>
                    <a:lnTo>
                      <a:pt x="28526" y="2853"/>
                    </a:lnTo>
                    <a:cubicBezTo>
                      <a:pt x="28526" y="2967"/>
                      <a:pt x="28712" y="3096"/>
                      <a:pt x="28883" y="3096"/>
                    </a:cubicBezTo>
                    <a:cubicBezTo>
                      <a:pt x="29068" y="3096"/>
                      <a:pt x="29240" y="2910"/>
                      <a:pt x="29240" y="2739"/>
                    </a:cubicBezTo>
                    <a:cubicBezTo>
                      <a:pt x="29240" y="2497"/>
                      <a:pt x="29068" y="2326"/>
                      <a:pt x="28883" y="2326"/>
                    </a:cubicBezTo>
                    <a:cubicBezTo>
                      <a:pt x="28712" y="2326"/>
                      <a:pt x="28526" y="2440"/>
                      <a:pt x="28526" y="2611"/>
                    </a:cubicBezTo>
                    <a:lnTo>
                      <a:pt x="13679" y="2611"/>
                    </a:lnTo>
                    <a:lnTo>
                      <a:pt x="136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52"/>
              <p:cNvSpPr/>
              <p:nvPr/>
            </p:nvSpPr>
            <p:spPr>
              <a:xfrm rot="-5400000">
                <a:off x="2065591" y="3641342"/>
                <a:ext cx="1212319" cy="127230"/>
              </a:xfrm>
              <a:custGeom>
                <a:avLst/>
                <a:gdLst/>
                <a:ahLst/>
                <a:cxnLst/>
                <a:rect l="l" t="t" r="r" b="b"/>
                <a:pathLst>
                  <a:path w="27871" h="2925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4563" y="243"/>
                    </a:lnTo>
                    <a:lnTo>
                      <a:pt x="14563" y="2682"/>
                    </a:lnTo>
                    <a:lnTo>
                      <a:pt x="27157" y="2682"/>
                    </a:lnTo>
                    <a:cubicBezTo>
                      <a:pt x="27229" y="2853"/>
                      <a:pt x="27343" y="2924"/>
                      <a:pt x="27514" y="2924"/>
                    </a:cubicBezTo>
                    <a:cubicBezTo>
                      <a:pt x="27756" y="2924"/>
                      <a:pt x="27870" y="2796"/>
                      <a:pt x="27870" y="2567"/>
                    </a:cubicBezTo>
                    <a:cubicBezTo>
                      <a:pt x="27870" y="2382"/>
                      <a:pt x="27756" y="2211"/>
                      <a:pt x="27514" y="2211"/>
                    </a:cubicBezTo>
                    <a:cubicBezTo>
                      <a:pt x="27343" y="2211"/>
                      <a:pt x="27229" y="2325"/>
                      <a:pt x="27157" y="2439"/>
                    </a:cubicBezTo>
                    <a:lnTo>
                      <a:pt x="14806" y="2439"/>
                    </a:lnTo>
                    <a:lnTo>
                      <a:pt x="14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52"/>
              <p:cNvSpPr/>
              <p:nvPr/>
            </p:nvSpPr>
            <p:spPr>
              <a:xfrm rot="-5400000">
                <a:off x="1972508" y="3742473"/>
                <a:ext cx="110374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5375" h="771" extrusionOk="0">
                    <a:moveTo>
                      <a:pt x="25018" y="1"/>
                    </a:moveTo>
                    <a:cubicBezTo>
                      <a:pt x="24847" y="1"/>
                      <a:pt x="24733" y="115"/>
                      <a:pt x="24661" y="300"/>
                    </a:cubicBezTo>
                    <a:lnTo>
                      <a:pt x="1" y="300"/>
                    </a:lnTo>
                    <a:lnTo>
                      <a:pt x="1" y="528"/>
                    </a:lnTo>
                    <a:lnTo>
                      <a:pt x="24661" y="528"/>
                    </a:lnTo>
                    <a:cubicBezTo>
                      <a:pt x="24733" y="657"/>
                      <a:pt x="24847" y="771"/>
                      <a:pt x="25018" y="771"/>
                    </a:cubicBezTo>
                    <a:cubicBezTo>
                      <a:pt x="25260" y="771"/>
                      <a:pt x="25374" y="600"/>
                      <a:pt x="25374" y="414"/>
                    </a:cubicBezTo>
                    <a:cubicBezTo>
                      <a:pt x="25374" y="172"/>
                      <a:pt x="25260" y="1"/>
                      <a:pt x="25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52"/>
              <p:cNvSpPr/>
              <p:nvPr/>
            </p:nvSpPr>
            <p:spPr>
              <a:xfrm rot="-5400000">
                <a:off x="2020290" y="3823748"/>
                <a:ext cx="94119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1638" h="771" extrusionOk="0">
                    <a:moveTo>
                      <a:pt x="21281" y="0"/>
                    </a:moveTo>
                    <a:cubicBezTo>
                      <a:pt x="21095" y="0"/>
                      <a:pt x="20924" y="114"/>
                      <a:pt x="20924" y="229"/>
                    </a:cubicBezTo>
                    <a:lnTo>
                      <a:pt x="1" y="229"/>
                    </a:lnTo>
                    <a:lnTo>
                      <a:pt x="1" y="471"/>
                    </a:lnTo>
                    <a:lnTo>
                      <a:pt x="20924" y="471"/>
                    </a:lnTo>
                    <a:cubicBezTo>
                      <a:pt x="20924" y="656"/>
                      <a:pt x="21095" y="771"/>
                      <a:pt x="21281" y="771"/>
                    </a:cubicBezTo>
                    <a:cubicBezTo>
                      <a:pt x="21452" y="771"/>
                      <a:pt x="21637" y="585"/>
                      <a:pt x="21637" y="357"/>
                    </a:cubicBezTo>
                    <a:cubicBezTo>
                      <a:pt x="21637" y="172"/>
                      <a:pt x="21452" y="0"/>
                      <a:pt x="212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41" name="Google Shape;1141;p52"/>
          <p:cNvSpPr txBox="1">
            <a:spLocks noGrp="1"/>
          </p:cNvSpPr>
          <p:nvPr>
            <p:ph type="title"/>
          </p:nvPr>
        </p:nvSpPr>
        <p:spPr>
          <a:xfrm>
            <a:off x="960000" y="5149400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Bouwen van custom hardware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4AC2E13E-762A-16CC-A6C2-D673C9B1C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37994E29-7D6E-BE1A-EDBB-B9B76769B8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10/12 – Quality requirements example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9ACE3-EF5D-78C2-3FC1-0499710C6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992" y="1356967"/>
            <a:ext cx="7178016" cy="514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50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8513962A-A29E-1295-9240-6A12C8B75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5679EB45-08A2-F23F-3618-932B1ABE4C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11/12 – Risks &amp; technical debt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5119157B-4C11-ADE6-19BA-76BD8000528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Welke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potentiele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problem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bestaan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er in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rond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systeem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?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Waar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zijn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ontwikkelaars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het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minst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blij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mee?</a:t>
            </a: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3" name="Picture 2" descr="A person in a garment standing in the water&#10;&#10;AI-generated content may be incorrect.">
            <a:extLst>
              <a:ext uri="{FF2B5EF4-FFF2-40B4-BE49-F238E27FC236}">
                <a16:creationId xmlns:a16="http://schemas.microsoft.com/office/drawing/2014/main" id="{AF597EEC-4D3C-CA7B-FE52-662C590F7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0" y="3329292"/>
            <a:ext cx="5736921" cy="24095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58488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A00123FF-DCBA-B02E-193A-D5C66360B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038CF105-467E-3DF5-48EC-DD94BA587C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11/12 – Risks &amp; technical debt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4E2049-931A-C093-69E0-6E817915F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190" y="1295666"/>
            <a:ext cx="9647619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52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0E8D8231-5B24-4E4F-F03A-137E58D4B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BAE1D15D-277D-E3A2-BF80-DCD321CCED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12/12 – Glossary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EA20EDE1-4E68-B121-8B28-1D039EA1CA3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Een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woordenlijst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alle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belangrijke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domein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technische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termen die door stakeholders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gebruikt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worden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wanneer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ze het system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beschrijven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l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Denk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hierbij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ook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‘ubiquitous language’ van Domain Driven Design (Eric Evans)</a:t>
            </a: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4" name="Picture 3" descr="Close-up of a dictionary page with words&#10;&#10;AI-generated content may be incorrect.">
            <a:extLst>
              <a:ext uri="{FF2B5EF4-FFF2-40B4-BE49-F238E27FC236}">
                <a16:creationId xmlns:a16="http://schemas.microsoft.com/office/drawing/2014/main" id="{94C818C1-AAC8-3E8F-7664-AB5FB255F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82" y="3128456"/>
            <a:ext cx="3903945" cy="25978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91099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2CDBC575-FE11-6027-6833-04AAB2D23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4B0B2B6C-78B8-B471-934E-E88469E3EB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12/12 – Glossary example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644CE-61E4-B0C7-B393-ADDBC8897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143" y="1400761"/>
            <a:ext cx="9485714" cy="3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74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42"/>
          <p:cNvSpPr txBox="1">
            <a:spLocks noGrp="1"/>
          </p:cNvSpPr>
          <p:nvPr>
            <p:ph type="title"/>
          </p:nvPr>
        </p:nvSpPr>
        <p:spPr>
          <a:xfrm>
            <a:off x="1417484" y="4458400"/>
            <a:ext cx="6442000" cy="70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—</a:t>
            </a:r>
            <a:r>
              <a:rPr lang="nl-NL" dirty="0"/>
              <a:t>Dick Brandon</a:t>
            </a:r>
            <a:endParaRPr dirty="0"/>
          </a:p>
        </p:txBody>
      </p:sp>
      <p:sp>
        <p:nvSpPr>
          <p:cNvPr id="884" name="Google Shape;884;p42"/>
          <p:cNvSpPr txBox="1">
            <a:spLocks noGrp="1"/>
          </p:cNvSpPr>
          <p:nvPr>
            <p:ph type="subTitle" idx="1"/>
          </p:nvPr>
        </p:nvSpPr>
        <p:spPr>
          <a:xfrm>
            <a:off x="1417500" y="1790467"/>
            <a:ext cx="7298800" cy="242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dirty="0"/>
              <a:t>“</a:t>
            </a:r>
            <a:r>
              <a:rPr lang="en-US" dirty="0"/>
              <a:t>Documentation is like sex: when it is good, it is very, very good; and when it is bad, it is better than nothing.</a:t>
            </a:r>
            <a:r>
              <a:rPr lang="en" dirty="0"/>
              <a:t>”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67"/>
          <p:cNvSpPr txBox="1">
            <a:spLocks noGrp="1"/>
          </p:cNvSpPr>
          <p:nvPr>
            <p:ph type="title"/>
          </p:nvPr>
        </p:nvSpPr>
        <p:spPr>
          <a:xfrm>
            <a:off x="3130600" y="867867"/>
            <a:ext cx="5930800" cy="129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Bedankt!</a:t>
            </a:r>
            <a:endParaRPr dirty="0"/>
          </a:p>
        </p:txBody>
      </p:sp>
      <p:sp>
        <p:nvSpPr>
          <p:cNvPr id="1677" name="Google Shape;1677;p67"/>
          <p:cNvSpPr txBox="1">
            <a:spLocks noGrp="1"/>
          </p:cNvSpPr>
          <p:nvPr>
            <p:ph type="subTitle" idx="1"/>
          </p:nvPr>
        </p:nvSpPr>
        <p:spPr>
          <a:xfrm>
            <a:off x="3130533" y="2282483"/>
            <a:ext cx="5930800" cy="146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dirty="0"/>
              <a:t>wilbert@arentheym.com</a:t>
            </a:r>
            <a:endParaRPr dirty="0"/>
          </a:p>
          <a:p>
            <a:pPr marL="0" indent="0"/>
            <a:r>
              <a:rPr lang="en" dirty="0"/>
              <a:t>+31 6 13 73 98 51</a:t>
            </a:r>
            <a:endParaRPr dirty="0"/>
          </a:p>
          <a:p>
            <a:pPr marL="0" indent="0"/>
            <a:r>
              <a:rPr lang="nl-NL" dirty="0" err="1"/>
              <a:t>weeveedee.bsky.social</a:t>
            </a:r>
            <a:endParaRPr lang="nl-NL" dirty="0"/>
          </a:p>
          <a:p>
            <a:pPr marL="0" indent="0"/>
            <a:r>
              <a:rPr lang="nl-NL" dirty="0"/>
              <a:t>www.linkedin.com/in/wilbertvandolleweerd/</a:t>
            </a:r>
          </a:p>
          <a:p>
            <a:pPr marL="0" indent="0"/>
            <a:r>
              <a:rPr lang="nl-NL" dirty="0"/>
              <a:t>github.com/WilbertOnGithub</a:t>
            </a:r>
            <a:endParaRPr dirty="0"/>
          </a:p>
        </p:txBody>
      </p:sp>
      <p:sp>
        <p:nvSpPr>
          <p:cNvPr id="1678" name="Google Shape;1678;p67"/>
          <p:cNvSpPr txBox="1"/>
          <p:nvPr/>
        </p:nvSpPr>
        <p:spPr>
          <a:xfrm>
            <a:off x="3328200" y="5725175"/>
            <a:ext cx="5535600" cy="3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600" kern="0">
                <a:solidFill>
                  <a:srgbClr val="FAFAFA"/>
                </a:solidFill>
                <a:latin typeface="Catamaran"/>
                <a:ea typeface="Catamaran"/>
                <a:cs typeface="Catamaran"/>
                <a:sym typeface="Catamaran"/>
              </a:rPr>
              <a:t>Please keep this slide for attribution</a:t>
            </a:r>
            <a:endParaRPr sz="1600" kern="0">
              <a:solidFill>
                <a:srgbClr val="FAFAFA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679" name="Google Shape;1679;p67"/>
          <p:cNvGrpSpPr/>
          <p:nvPr/>
        </p:nvGrpSpPr>
        <p:grpSpPr>
          <a:xfrm>
            <a:off x="950972" y="-2"/>
            <a:ext cx="1582483" cy="2654356"/>
            <a:chOff x="786179" y="280873"/>
            <a:chExt cx="1186862" cy="1990767"/>
          </a:xfrm>
        </p:grpSpPr>
        <p:grpSp>
          <p:nvGrpSpPr>
            <p:cNvPr id="1680" name="Google Shape;1680;p67"/>
            <p:cNvGrpSpPr/>
            <p:nvPr/>
          </p:nvGrpSpPr>
          <p:grpSpPr>
            <a:xfrm rot="10800000">
              <a:off x="1363367" y="280873"/>
              <a:ext cx="609674" cy="1990767"/>
              <a:chOff x="6961407" y="2871131"/>
              <a:chExt cx="439278" cy="1434374"/>
            </a:xfrm>
          </p:grpSpPr>
          <p:sp>
            <p:nvSpPr>
              <p:cNvPr id="1681" name="Google Shape;1681;p67"/>
              <p:cNvSpPr/>
              <p:nvPr/>
            </p:nvSpPr>
            <p:spPr>
              <a:xfrm rot="-5400000">
                <a:off x="6647504" y="3552324"/>
                <a:ext cx="1374825" cy="131536"/>
              </a:xfrm>
              <a:custGeom>
                <a:avLst/>
                <a:gdLst/>
                <a:ahLst/>
                <a:cxnLst/>
                <a:rect l="l" t="t" r="r" b="b"/>
                <a:pathLst>
                  <a:path w="31607" h="3024" extrusionOk="0">
                    <a:moveTo>
                      <a:pt x="31193" y="0"/>
                    </a:moveTo>
                    <a:cubicBezTo>
                      <a:pt x="31079" y="0"/>
                      <a:pt x="30893" y="114"/>
                      <a:pt x="30836" y="300"/>
                    </a:cubicBezTo>
                    <a:lnTo>
                      <a:pt x="17287" y="300"/>
                    </a:lnTo>
                    <a:lnTo>
                      <a:pt x="17287" y="2796"/>
                    </a:lnTo>
                    <a:lnTo>
                      <a:pt x="0" y="2796"/>
                    </a:lnTo>
                    <a:lnTo>
                      <a:pt x="0" y="3024"/>
                    </a:lnTo>
                    <a:lnTo>
                      <a:pt x="17529" y="3024"/>
                    </a:lnTo>
                    <a:lnTo>
                      <a:pt x="17529" y="528"/>
                    </a:lnTo>
                    <a:lnTo>
                      <a:pt x="30836" y="528"/>
                    </a:lnTo>
                    <a:cubicBezTo>
                      <a:pt x="30893" y="656"/>
                      <a:pt x="31079" y="770"/>
                      <a:pt x="31193" y="770"/>
                    </a:cubicBezTo>
                    <a:cubicBezTo>
                      <a:pt x="31435" y="770"/>
                      <a:pt x="31607" y="599"/>
                      <a:pt x="31607" y="414"/>
                    </a:cubicBezTo>
                    <a:cubicBezTo>
                      <a:pt x="31607" y="171"/>
                      <a:pt x="31435" y="0"/>
                      <a:pt x="3119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67"/>
              <p:cNvSpPr/>
              <p:nvPr/>
            </p:nvSpPr>
            <p:spPr>
              <a:xfrm rot="-5400000">
                <a:off x="6677278" y="3618071"/>
                <a:ext cx="1230283" cy="144586"/>
              </a:xfrm>
              <a:custGeom>
                <a:avLst/>
                <a:gdLst/>
                <a:ahLst/>
                <a:cxnLst/>
                <a:rect l="l" t="t" r="r" b="b"/>
                <a:pathLst>
                  <a:path w="28284" h="3324" extrusionOk="0">
                    <a:moveTo>
                      <a:pt x="27870" y="0"/>
                    </a:moveTo>
                    <a:cubicBezTo>
                      <a:pt x="27741" y="0"/>
                      <a:pt x="27570" y="114"/>
                      <a:pt x="27513" y="228"/>
                    </a:cubicBezTo>
                    <a:lnTo>
                      <a:pt x="16103" y="228"/>
                    </a:lnTo>
                    <a:lnTo>
                      <a:pt x="16103" y="3081"/>
                    </a:lnTo>
                    <a:lnTo>
                      <a:pt x="0" y="3081"/>
                    </a:lnTo>
                    <a:lnTo>
                      <a:pt x="0" y="3324"/>
                    </a:lnTo>
                    <a:lnTo>
                      <a:pt x="16331" y="3324"/>
                    </a:lnTo>
                    <a:lnTo>
                      <a:pt x="16331" y="471"/>
                    </a:lnTo>
                    <a:lnTo>
                      <a:pt x="27513" y="471"/>
                    </a:lnTo>
                    <a:cubicBezTo>
                      <a:pt x="27570" y="656"/>
                      <a:pt x="27741" y="770"/>
                      <a:pt x="27870" y="770"/>
                    </a:cubicBezTo>
                    <a:cubicBezTo>
                      <a:pt x="28098" y="770"/>
                      <a:pt x="28283" y="585"/>
                      <a:pt x="28283" y="357"/>
                    </a:cubicBezTo>
                    <a:cubicBezTo>
                      <a:pt x="28283" y="171"/>
                      <a:pt x="28098" y="0"/>
                      <a:pt x="278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67"/>
              <p:cNvSpPr/>
              <p:nvPr/>
            </p:nvSpPr>
            <p:spPr>
              <a:xfrm rot="-5400000">
                <a:off x="6529931" y="3512306"/>
                <a:ext cx="1434374" cy="152024"/>
              </a:xfrm>
              <a:custGeom>
                <a:avLst/>
                <a:gdLst/>
                <a:ahLst/>
                <a:cxnLst/>
                <a:rect l="l" t="t" r="r" b="b"/>
                <a:pathLst>
                  <a:path w="32976" h="3495" extrusionOk="0">
                    <a:moveTo>
                      <a:pt x="32562" y="1"/>
                    </a:moveTo>
                    <a:cubicBezTo>
                      <a:pt x="32448" y="1"/>
                      <a:pt x="32263" y="115"/>
                      <a:pt x="32206" y="286"/>
                    </a:cubicBezTo>
                    <a:lnTo>
                      <a:pt x="14976" y="286"/>
                    </a:lnTo>
                    <a:lnTo>
                      <a:pt x="14976" y="3267"/>
                    </a:lnTo>
                    <a:lnTo>
                      <a:pt x="0" y="3267"/>
                    </a:lnTo>
                    <a:lnTo>
                      <a:pt x="0" y="3495"/>
                    </a:lnTo>
                    <a:lnTo>
                      <a:pt x="15204" y="3495"/>
                    </a:lnTo>
                    <a:lnTo>
                      <a:pt x="15204" y="528"/>
                    </a:lnTo>
                    <a:lnTo>
                      <a:pt x="32206" y="528"/>
                    </a:lnTo>
                    <a:cubicBezTo>
                      <a:pt x="32263" y="642"/>
                      <a:pt x="32448" y="771"/>
                      <a:pt x="32562" y="771"/>
                    </a:cubicBezTo>
                    <a:cubicBezTo>
                      <a:pt x="32805" y="771"/>
                      <a:pt x="32976" y="585"/>
                      <a:pt x="32976" y="414"/>
                    </a:cubicBezTo>
                    <a:cubicBezTo>
                      <a:pt x="32976" y="172"/>
                      <a:pt x="32805" y="1"/>
                      <a:pt x="325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67"/>
              <p:cNvSpPr/>
              <p:nvPr/>
            </p:nvSpPr>
            <p:spPr>
              <a:xfrm rot="-5400000">
                <a:off x="6645331" y="3671116"/>
                <a:ext cx="1098138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25246" h="3923" extrusionOk="0">
                    <a:moveTo>
                      <a:pt x="24832" y="0"/>
                    </a:moveTo>
                    <a:cubicBezTo>
                      <a:pt x="24718" y="0"/>
                      <a:pt x="24532" y="114"/>
                      <a:pt x="24475" y="285"/>
                    </a:cubicBezTo>
                    <a:lnTo>
                      <a:pt x="13835" y="285"/>
                    </a:lnTo>
                    <a:lnTo>
                      <a:pt x="13835" y="3680"/>
                    </a:lnTo>
                    <a:lnTo>
                      <a:pt x="0" y="3680"/>
                    </a:lnTo>
                    <a:lnTo>
                      <a:pt x="0" y="3923"/>
                    </a:lnTo>
                    <a:lnTo>
                      <a:pt x="14078" y="3923"/>
                    </a:lnTo>
                    <a:lnTo>
                      <a:pt x="14078" y="528"/>
                    </a:lnTo>
                    <a:lnTo>
                      <a:pt x="24475" y="528"/>
                    </a:lnTo>
                    <a:cubicBezTo>
                      <a:pt x="24532" y="642"/>
                      <a:pt x="24718" y="770"/>
                      <a:pt x="24832" y="770"/>
                    </a:cubicBezTo>
                    <a:cubicBezTo>
                      <a:pt x="25074" y="770"/>
                      <a:pt x="25245" y="585"/>
                      <a:pt x="25245" y="414"/>
                    </a:cubicBezTo>
                    <a:cubicBezTo>
                      <a:pt x="25245" y="171"/>
                      <a:pt x="25074" y="0"/>
                      <a:pt x="2483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67"/>
              <p:cNvSpPr/>
              <p:nvPr/>
            </p:nvSpPr>
            <p:spPr>
              <a:xfrm rot="-5400000">
                <a:off x="6506661" y="3582076"/>
                <a:ext cx="1284264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29525" h="3738" extrusionOk="0">
                    <a:moveTo>
                      <a:pt x="29111" y="1"/>
                    </a:moveTo>
                    <a:cubicBezTo>
                      <a:pt x="28996" y="1"/>
                      <a:pt x="28811" y="115"/>
                      <a:pt x="28754" y="300"/>
                    </a:cubicBezTo>
                    <a:lnTo>
                      <a:pt x="12708" y="300"/>
                    </a:lnTo>
                    <a:lnTo>
                      <a:pt x="12708" y="3509"/>
                    </a:lnTo>
                    <a:lnTo>
                      <a:pt x="0" y="3509"/>
                    </a:lnTo>
                    <a:lnTo>
                      <a:pt x="0" y="3737"/>
                    </a:lnTo>
                    <a:lnTo>
                      <a:pt x="12951" y="3737"/>
                    </a:lnTo>
                    <a:lnTo>
                      <a:pt x="12951" y="528"/>
                    </a:lnTo>
                    <a:lnTo>
                      <a:pt x="28754" y="528"/>
                    </a:lnTo>
                    <a:cubicBezTo>
                      <a:pt x="28811" y="657"/>
                      <a:pt x="28996" y="771"/>
                      <a:pt x="29111" y="771"/>
                    </a:cubicBezTo>
                    <a:cubicBezTo>
                      <a:pt x="29353" y="771"/>
                      <a:pt x="29524" y="600"/>
                      <a:pt x="29524" y="414"/>
                    </a:cubicBezTo>
                    <a:cubicBezTo>
                      <a:pt x="29524" y="172"/>
                      <a:pt x="29353" y="1"/>
                      <a:pt x="2911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67"/>
              <p:cNvSpPr/>
              <p:nvPr/>
            </p:nvSpPr>
            <p:spPr>
              <a:xfrm rot="-5400000">
                <a:off x="6617711" y="3742147"/>
                <a:ext cx="953596" cy="173120"/>
              </a:xfrm>
              <a:custGeom>
                <a:avLst/>
                <a:gdLst/>
                <a:ahLst/>
                <a:cxnLst/>
                <a:rect l="l" t="t" r="r" b="b"/>
                <a:pathLst>
                  <a:path w="21923" h="3980" extrusionOk="0">
                    <a:moveTo>
                      <a:pt x="21566" y="0"/>
                    </a:moveTo>
                    <a:cubicBezTo>
                      <a:pt x="21394" y="0"/>
                      <a:pt x="21209" y="114"/>
                      <a:pt x="21209" y="300"/>
                    </a:cubicBezTo>
                    <a:lnTo>
                      <a:pt x="11168" y="300"/>
                    </a:lnTo>
                    <a:lnTo>
                      <a:pt x="11168" y="3752"/>
                    </a:lnTo>
                    <a:lnTo>
                      <a:pt x="0" y="3752"/>
                    </a:lnTo>
                    <a:lnTo>
                      <a:pt x="0" y="3980"/>
                    </a:lnTo>
                    <a:lnTo>
                      <a:pt x="11410" y="3980"/>
                    </a:lnTo>
                    <a:lnTo>
                      <a:pt x="11410" y="542"/>
                    </a:lnTo>
                    <a:lnTo>
                      <a:pt x="21209" y="542"/>
                    </a:lnTo>
                    <a:cubicBezTo>
                      <a:pt x="21209" y="656"/>
                      <a:pt x="21394" y="771"/>
                      <a:pt x="21566" y="771"/>
                    </a:cubicBezTo>
                    <a:cubicBezTo>
                      <a:pt x="21751" y="771"/>
                      <a:pt x="21922" y="599"/>
                      <a:pt x="21922" y="414"/>
                    </a:cubicBezTo>
                    <a:cubicBezTo>
                      <a:pt x="21922" y="186"/>
                      <a:pt x="21751" y="0"/>
                      <a:pt x="2156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67"/>
              <p:cNvSpPr/>
              <p:nvPr/>
            </p:nvSpPr>
            <p:spPr>
              <a:xfrm rot="-5400000">
                <a:off x="6516884" y="3690342"/>
                <a:ext cx="1059686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24362" h="3923" extrusionOk="0">
                    <a:moveTo>
                      <a:pt x="24004" y="1"/>
                    </a:moveTo>
                    <a:cubicBezTo>
                      <a:pt x="23819" y="1"/>
                      <a:pt x="23648" y="115"/>
                      <a:pt x="23648" y="300"/>
                    </a:cubicBezTo>
                    <a:lnTo>
                      <a:pt x="10098" y="300"/>
                    </a:lnTo>
                    <a:lnTo>
                      <a:pt x="10098" y="3680"/>
                    </a:lnTo>
                    <a:lnTo>
                      <a:pt x="0" y="3680"/>
                    </a:lnTo>
                    <a:lnTo>
                      <a:pt x="0" y="3923"/>
                    </a:lnTo>
                    <a:lnTo>
                      <a:pt x="10341" y="3923"/>
                    </a:lnTo>
                    <a:lnTo>
                      <a:pt x="10341" y="543"/>
                    </a:lnTo>
                    <a:lnTo>
                      <a:pt x="23648" y="543"/>
                    </a:lnTo>
                    <a:cubicBezTo>
                      <a:pt x="23648" y="657"/>
                      <a:pt x="23819" y="771"/>
                      <a:pt x="24004" y="771"/>
                    </a:cubicBezTo>
                    <a:cubicBezTo>
                      <a:pt x="24176" y="771"/>
                      <a:pt x="24361" y="600"/>
                      <a:pt x="24361" y="414"/>
                    </a:cubicBezTo>
                    <a:cubicBezTo>
                      <a:pt x="24361" y="186"/>
                      <a:pt x="24176" y="1"/>
                      <a:pt x="24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8" name="Google Shape;1688;p67"/>
            <p:cNvGrpSpPr/>
            <p:nvPr/>
          </p:nvGrpSpPr>
          <p:grpSpPr>
            <a:xfrm rot="10800000">
              <a:off x="786179" y="280873"/>
              <a:ext cx="545140" cy="1908120"/>
              <a:chOff x="7780935" y="2930680"/>
              <a:chExt cx="392780" cy="1374825"/>
            </a:xfrm>
          </p:grpSpPr>
          <p:sp>
            <p:nvSpPr>
              <p:cNvPr id="1689" name="Google Shape;1689;p67"/>
              <p:cNvSpPr/>
              <p:nvPr/>
            </p:nvSpPr>
            <p:spPr>
              <a:xfrm rot="-5400000">
                <a:off x="7866274" y="3998065"/>
                <a:ext cx="449808" cy="165073"/>
              </a:xfrm>
              <a:custGeom>
                <a:avLst/>
                <a:gdLst/>
                <a:ahLst/>
                <a:cxnLst/>
                <a:rect l="l" t="t" r="r" b="b"/>
                <a:pathLst>
                  <a:path w="10341" h="3795" extrusionOk="0">
                    <a:moveTo>
                      <a:pt x="0" y="0"/>
                    </a:moveTo>
                    <a:lnTo>
                      <a:pt x="0" y="229"/>
                    </a:lnTo>
                    <a:lnTo>
                      <a:pt x="9856" y="229"/>
                    </a:lnTo>
                    <a:lnTo>
                      <a:pt x="9856" y="3081"/>
                    </a:lnTo>
                    <a:cubicBezTo>
                      <a:pt x="9685" y="3081"/>
                      <a:pt x="9556" y="3267"/>
                      <a:pt x="9556" y="3438"/>
                    </a:cubicBezTo>
                    <a:cubicBezTo>
                      <a:pt x="9556" y="3623"/>
                      <a:pt x="9742" y="3794"/>
                      <a:pt x="9984" y="3794"/>
                    </a:cubicBezTo>
                    <a:cubicBezTo>
                      <a:pt x="10155" y="3794"/>
                      <a:pt x="10341" y="3623"/>
                      <a:pt x="10341" y="3438"/>
                    </a:cubicBezTo>
                    <a:cubicBezTo>
                      <a:pt x="10341" y="3267"/>
                      <a:pt x="10212" y="3081"/>
                      <a:pt x="10098" y="3081"/>
                    </a:cubicBezTo>
                    <a:lnTo>
                      <a:pt x="1009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67"/>
              <p:cNvSpPr/>
              <p:nvPr/>
            </p:nvSpPr>
            <p:spPr>
              <a:xfrm rot="-5400000">
                <a:off x="7822212" y="3954002"/>
                <a:ext cx="498829" cy="204177"/>
              </a:xfrm>
              <a:custGeom>
                <a:avLst/>
                <a:gdLst/>
                <a:ahLst/>
                <a:cxnLst/>
                <a:rect l="l" t="t" r="r" b="b"/>
                <a:pathLst>
                  <a:path w="11468" h="4694" extrusionOk="0">
                    <a:moveTo>
                      <a:pt x="0" y="1"/>
                    </a:moveTo>
                    <a:lnTo>
                      <a:pt x="0" y="243"/>
                    </a:lnTo>
                    <a:lnTo>
                      <a:pt x="10925" y="243"/>
                    </a:lnTo>
                    <a:lnTo>
                      <a:pt x="10925" y="3980"/>
                    </a:lnTo>
                    <a:cubicBezTo>
                      <a:pt x="10811" y="3980"/>
                      <a:pt x="10697" y="4166"/>
                      <a:pt x="10697" y="4337"/>
                    </a:cubicBezTo>
                    <a:cubicBezTo>
                      <a:pt x="10697" y="4522"/>
                      <a:pt x="10868" y="4693"/>
                      <a:pt x="11054" y="4693"/>
                    </a:cubicBezTo>
                    <a:cubicBezTo>
                      <a:pt x="11282" y="4693"/>
                      <a:pt x="11467" y="4522"/>
                      <a:pt x="11467" y="4337"/>
                    </a:cubicBezTo>
                    <a:cubicBezTo>
                      <a:pt x="11467" y="4166"/>
                      <a:pt x="11339" y="3980"/>
                      <a:pt x="11168" y="3980"/>
                    </a:cubicBezTo>
                    <a:lnTo>
                      <a:pt x="1116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67"/>
              <p:cNvSpPr/>
              <p:nvPr/>
            </p:nvSpPr>
            <p:spPr>
              <a:xfrm rot="-5400000">
                <a:off x="7418033" y="3559740"/>
                <a:ext cx="1266256" cy="225274"/>
              </a:xfrm>
              <a:custGeom>
                <a:avLst/>
                <a:gdLst/>
                <a:ahLst/>
                <a:cxnLst/>
                <a:rect l="l" t="t" r="r" b="b"/>
                <a:pathLst>
                  <a:path w="29111" h="5179" extrusionOk="0">
                    <a:moveTo>
                      <a:pt x="0" y="1"/>
                    </a:moveTo>
                    <a:lnTo>
                      <a:pt x="0" y="243"/>
                    </a:lnTo>
                    <a:lnTo>
                      <a:pt x="11995" y="243"/>
                    </a:lnTo>
                    <a:lnTo>
                      <a:pt x="11995" y="5178"/>
                    </a:lnTo>
                    <a:lnTo>
                      <a:pt x="16631" y="5178"/>
                    </a:lnTo>
                    <a:lnTo>
                      <a:pt x="20909" y="828"/>
                    </a:lnTo>
                    <a:lnTo>
                      <a:pt x="28340" y="828"/>
                    </a:lnTo>
                    <a:cubicBezTo>
                      <a:pt x="28397" y="1013"/>
                      <a:pt x="28526" y="1127"/>
                      <a:pt x="28697" y="1127"/>
                    </a:cubicBezTo>
                    <a:cubicBezTo>
                      <a:pt x="28939" y="1127"/>
                      <a:pt x="29111" y="956"/>
                      <a:pt x="29111" y="714"/>
                    </a:cubicBezTo>
                    <a:cubicBezTo>
                      <a:pt x="29111" y="543"/>
                      <a:pt x="28939" y="357"/>
                      <a:pt x="28697" y="357"/>
                    </a:cubicBezTo>
                    <a:cubicBezTo>
                      <a:pt x="28583" y="357"/>
                      <a:pt x="28397" y="471"/>
                      <a:pt x="28340" y="600"/>
                    </a:cubicBezTo>
                    <a:lnTo>
                      <a:pt x="20852" y="600"/>
                    </a:lnTo>
                    <a:lnTo>
                      <a:pt x="16516" y="4936"/>
                    </a:lnTo>
                    <a:lnTo>
                      <a:pt x="12238" y="4936"/>
                    </a:lnTo>
                    <a:lnTo>
                      <a:pt x="1223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67"/>
              <p:cNvSpPr/>
              <p:nvPr/>
            </p:nvSpPr>
            <p:spPr>
              <a:xfrm rot="-5400000">
                <a:off x="7317206" y="3505455"/>
                <a:ext cx="1374825" cy="225274"/>
              </a:xfrm>
              <a:custGeom>
                <a:avLst/>
                <a:gdLst/>
                <a:ahLst/>
                <a:cxnLst/>
                <a:rect l="l" t="t" r="r" b="b"/>
                <a:pathLst>
                  <a:path w="31607" h="5179" extrusionOk="0">
                    <a:moveTo>
                      <a:pt x="0" y="1"/>
                    </a:moveTo>
                    <a:lnTo>
                      <a:pt x="0" y="243"/>
                    </a:lnTo>
                    <a:lnTo>
                      <a:pt x="13065" y="243"/>
                    </a:lnTo>
                    <a:lnTo>
                      <a:pt x="13065" y="5178"/>
                    </a:lnTo>
                    <a:lnTo>
                      <a:pt x="15917" y="5178"/>
                    </a:lnTo>
                    <a:lnTo>
                      <a:pt x="20382" y="714"/>
                    </a:lnTo>
                    <a:lnTo>
                      <a:pt x="30836" y="714"/>
                    </a:lnTo>
                    <a:cubicBezTo>
                      <a:pt x="30893" y="900"/>
                      <a:pt x="31022" y="1014"/>
                      <a:pt x="31193" y="1014"/>
                    </a:cubicBezTo>
                    <a:cubicBezTo>
                      <a:pt x="31435" y="1014"/>
                      <a:pt x="31607" y="828"/>
                      <a:pt x="31607" y="600"/>
                    </a:cubicBezTo>
                    <a:cubicBezTo>
                      <a:pt x="31607" y="415"/>
                      <a:pt x="31435" y="243"/>
                      <a:pt x="31193" y="243"/>
                    </a:cubicBezTo>
                    <a:cubicBezTo>
                      <a:pt x="31079" y="243"/>
                      <a:pt x="30893" y="358"/>
                      <a:pt x="30836" y="472"/>
                    </a:cubicBezTo>
                    <a:lnTo>
                      <a:pt x="20253" y="472"/>
                    </a:lnTo>
                    <a:lnTo>
                      <a:pt x="15803" y="4936"/>
                    </a:lnTo>
                    <a:lnTo>
                      <a:pt x="13307" y="4936"/>
                    </a:lnTo>
                    <a:lnTo>
                      <a:pt x="1330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67"/>
              <p:cNvSpPr/>
              <p:nvPr/>
            </p:nvSpPr>
            <p:spPr>
              <a:xfrm rot="-5400000">
                <a:off x="7374298" y="3624573"/>
                <a:ext cx="1144680" cy="217183"/>
              </a:xfrm>
              <a:custGeom>
                <a:avLst/>
                <a:gdLst/>
                <a:ahLst/>
                <a:cxnLst/>
                <a:rect l="l" t="t" r="r" b="b"/>
                <a:pathLst>
                  <a:path w="26316" h="4993" extrusionOk="0">
                    <a:moveTo>
                      <a:pt x="25901" y="0"/>
                    </a:moveTo>
                    <a:cubicBezTo>
                      <a:pt x="25730" y="0"/>
                      <a:pt x="25602" y="114"/>
                      <a:pt x="25545" y="228"/>
                    </a:cubicBezTo>
                    <a:lnTo>
                      <a:pt x="20253" y="228"/>
                    </a:lnTo>
                    <a:lnTo>
                      <a:pt x="15689" y="4750"/>
                    </a:lnTo>
                    <a:lnTo>
                      <a:pt x="14491" y="4750"/>
                    </a:lnTo>
                    <a:lnTo>
                      <a:pt x="14491" y="171"/>
                    </a:lnTo>
                    <a:lnTo>
                      <a:pt x="0" y="171"/>
                    </a:lnTo>
                    <a:lnTo>
                      <a:pt x="0" y="414"/>
                    </a:lnTo>
                    <a:lnTo>
                      <a:pt x="14263" y="414"/>
                    </a:lnTo>
                    <a:lnTo>
                      <a:pt x="14263" y="4992"/>
                    </a:lnTo>
                    <a:lnTo>
                      <a:pt x="15803" y="4992"/>
                    </a:lnTo>
                    <a:lnTo>
                      <a:pt x="20325" y="471"/>
                    </a:lnTo>
                    <a:lnTo>
                      <a:pt x="25545" y="471"/>
                    </a:lnTo>
                    <a:cubicBezTo>
                      <a:pt x="25602" y="642"/>
                      <a:pt x="25787" y="713"/>
                      <a:pt x="25901" y="713"/>
                    </a:cubicBezTo>
                    <a:cubicBezTo>
                      <a:pt x="26144" y="713"/>
                      <a:pt x="26315" y="585"/>
                      <a:pt x="26315" y="357"/>
                    </a:cubicBezTo>
                    <a:cubicBezTo>
                      <a:pt x="26315" y="171"/>
                      <a:pt x="26144" y="0"/>
                      <a:pt x="2590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67"/>
              <p:cNvSpPr/>
              <p:nvPr/>
            </p:nvSpPr>
            <p:spPr>
              <a:xfrm rot="-5400000">
                <a:off x="7256398" y="3576791"/>
                <a:ext cx="1253250" cy="204177"/>
              </a:xfrm>
              <a:custGeom>
                <a:avLst/>
                <a:gdLst/>
                <a:ahLst/>
                <a:cxnLst/>
                <a:rect l="l" t="t" r="r" b="b"/>
                <a:pathLst>
                  <a:path w="28812" h="4694" extrusionOk="0">
                    <a:moveTo>
                      <a:pt x="28397" y="1"/>
                    </a:moveTo>
                    <a:cubicBezTo>
                      <a:pt x="28283" y="1"/>
                      <a:pt x="28098" y="115"/>
                      <a:pt x="28041" y="243"/>
                    </a:cubicBezTo>
                    <a:lnTo>
                      <a:pt x="19540" y="243"/>
                    </a:lnTo>
                    <a:lnTo>
                      <a:pt x="15618" y="4166"/>
                    </a:lnTo>
                    <a:lnTo>
                      <a:pt x="15618" y="172"/>
                    </a:lnTo>
                    <a:lnTo>
                      <a:pt x="0" y="172"/>
                    </a:lnTo>
                    <a:lnTo>
                      <a:pt x="0" y="415"/>
                    </a:lnTo>
                    <a:lnTo>
                      <a:pt x="15390" y="415"/>
                    </a:lnTo>
                    <a:lnTo>
                      <a:pt x="15390" y="4693"/>
                    </a:lnTo>
                    <a:lnTo>
                      <a:pt x="19669" y="472"/>
                    </a:lnTo>
                    <a:lnTo>
                      <a:pt x="28041" y="472"/>
                    </a:lnTo>
                    <a:cubicBezTo>
                      <a:pt x="28098" y="657"/>
                      <a:pt x="28226" y="771"/>
                      <a:pt x="28397" y="771"/>
                    </a:cubicBezTo>
                    <a:cubicBezTo>
                      <a:pt x="28640" y="771"/>
                      <a:pt x="28811" y="600"/>
                      <a:pt x="28811" y="357"/>
                    </a:cubicBezTo>
                    <a:cubicBezTo>
                      <a:pt x="28811" y="172"/>
                      <a:pt x="28640" y="1"/>
                      <a:pt x="2839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95" name="Google Shape;1695;p67"/>
          <p:cNvGrpSpPr/>
          <p:nvPr/>
        </p:nvGrpSpPr>
        <p:grpSpPr>
          <a:xfrm>
            <a:off x="9708559" y="4139043"/>
            <a:ext cx="1532485" cy="3442100"/>
            <a:chOff x="1390914" y="2488356"/>
            <a:chExt cx="811526" cy="1822760"/>
          </a:xfrm>
        </p:grpSpPr>
        <p:sp>
          <p:nvSpPr>
            <p:cNvPr id="1696" name="Google Shape;1696;p67"/>
            <p:cNvSpPr/>
            <p:nvPr/>
          </p:nvSpPr>
          <p:spPr>
            <a:xfrm rot="-5400000">
              <a:off x="1739909" y="2894384"/>
              <a:ext cx="868558" cy="56503"/>
            </a:xfrm>
            <a:custGeom>
              <a:avLst/>
              <a:gdLst/>
              <a:ahLst/>
              <a:cxnLst/>
              <a:rect l="l" t="t" r="r" b="b"/>
              <a:pathLst>
                <a:path w="19968" h="1299" extrusionOk="0">
                  <a:moveTo>
                    <a:pt x="19554" y="0"/>
                  </a:moveTo>
                  <a:cubicBezTo>
                    <a:pt x="19426" y="0"/>
                    <a:pt x="19255" y="114"/>
                    <a:pt x="19198" y="229"/>
                  </a:cubicBezTo>
                  <a:lnTo>
                    <a:pt x="0" y="229"/>
                  </a:lnTo>
                  <a:lnTo>
                    <a:pt x="0" y="1298"/>
                  </a:lnTo>
                  <a:lnTo>
                    <a:pt x="228" y="1298"/>
                  </a:lnTo>
                  <a:lnTo>
                    <a:pt x="228" y="471"/>
                  </a:lnTo>
                  <a:lnTo>
                    <a:pt x="19198" y="471"/>
                  </a:lnTo>
                  <a:cubicBezTo>
                    <a:pt x="19255" y="642"/>
                    <a:pt x="19426" y="770"/>
                    <a:pt x="19554" y="770"/>
                  </a:cubicBezTo>
                  <a:cubicBezTo>
                    <a:pt x="19783" y="770"/>
                    <a:pt x="19968" y="585"/>
                    <a:pt x="19968" y="357"/>
                  </a:cubicBezTo>
                  <a:cubicBezTo>
                    <a:pt x="19968" y="171"/>
                    <a:pt x="19783" y="0"/>
                    <a:pt x="1955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67"/>
            <p:cNvSpPr/>
            <p:nvPr/>
          </p:nvSpPr>
          <p:spPr>
            <a:xfrm rot="-5400000">
              <a:off x="1765616" y="2959195"/>
              <a:ext cx="778040" cy="95608"/>
            </a:xfrm>
            <a:custGeom>
              <a:avLst/>
              <a:gdLst/>
              <a:ahLst/>
              <a:cxnLst/>
              <a:rect l="l" t="t" r="r" b="b"/>
              <a:pathLst>
                <a:path w="17887" h="2198" extrusionOk="0">
                  <a:moveTo>
                    <a:pt x="17472" y="1"/>
                  </a:moveTo>
                  <a:cubicBezTo>
                    <a:pt x="17358" y="1"/>
                    <a:pt x="17173" y="115"/>
                    <a:pt x="17116" y="243"/>
                  </a:cubicBezTo>
                  <a:lnTo>
                    <a:pt x="0" y="243"/>
                  </a:lnTo>
                  <a:lnTo>
                    <a:pt x="0" y="2197"/>
                  </a:lnTo>
                  <a:lnTo>
                    <a:pt x="243" y="2197"/>
                  </a:lnTo>
                  <a:lnTo>
                    <a:pt x="243" y="471"/>
                  </a:lnTo>
                  <a:lnTo>
                    <a:pt x="17116" y="471"/>
                  </a:lnTo>
                  <a:cubicBezTo>
                    <a:pt x="17173" y="657"/>
                    <a:pt x="17358" y="714"/>
                    <a:pt x="17472" y="714"/>
                  </a:cubicBezTo>
                  <a:cubicBezTo>
                    <a:pt x="17715" y="714"/>
                    <a:pt x="17886" y="600"/>
                    <a:pt x="17886" y="357"/>
                  </a:cubicBezTo>
                  <a:cubicBezTo>
                    <a:pt x="17886" y="186"/>
                    <a:pt x="17715" y="1"/>
                    <a:pt x="1747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67"/>
            <p:cNvSpPr/>
            <p:nvPr/>
          </p:nvSpPr>
          <p:spPr>
            <a:xfrm rot="-5400000">
              <a:off x="1756634" y="3001714"/>
              <a:ext cx="760032" cy="131580"/>
            </a:xfrm>
            <a:custGeom>
              <a:avLst/>
              <a:gdLst/>
              <a:ahLst/>
              <a:cxnLst/>
              <a:rect l="l" t="t" r="r" b="b"/>
              <a:pathLst>
                <a:path w="17473" h="3025" extrusionOk="0">
                  <a:moveTo>
                    <a:pt x="17116" y="0"/>
                  </a:moveTo>
                  <a:cubicBezTo>
                    <a:pt x="16931" y="0"/>
                    <a:pt x="16817" y="58"/>
                    <a:pt x="16759" y="229"/>
                  </a:cubicBezTo>
                  <a:lnTo>
                    <a:pt x="1" y="229"/>
                  </a:lnTo>
                  <a:lnTo>
                    <a:pt x="1" y="3024"/>
                  </a:lnTo>
                  <a:lnTo>
                    <a:pt x="243" y="3024"/>
                  </a:lnTo>
                  <a:lnTo>
                    <a:pt x="243" y="471"/>
                  </a:lnTo>
                  <a:lnTo>
                    <a:pt x="16759" y="471"/>
                  </a:lnTo>
                  <a:cubicBezTo>
                    <a:pt x="16817" y="585"/>
                    <a:pt x="16931" y="714"/>
                    <a:pt x="17116" y="714"/>
                  </a:cubicBezTo>
                  <a:cubicBezTo>
                    <a:pt x="17287" y="714"/>
                    <a:pt x="17473" y="528"/>
                    <a:pt x="17473" y="357"/>
                  </a:cubicBezTo>
                  <a:cubicBezTo>
                    <a:pt x="17473" y="115"/>
                    <a:pt x="17287" y="0"/>
                    <a:pt x="171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67"/>
            <p:cNvSpPr/>
            <p:nvPr/>
          </p:nvSpPr>
          <p:spPr>
            <a:xfrm rot="-5400000">
              <a:off x="1370420" y="3504542"/>
              <a:ext cx="1460472" cy="152676"/>
            </a:xfrm>
            <a:custGeom>
              <a:avLst/>
              <a:gdLst/>
              <a:ahLst/>
              <a:cxnLst/>
              <a:rect l="l" t="t" r="r" b="b"/>
              <a:pathLst>
                <a:path w="33576" h="3510" extrusionOk="0">
                  <a:moveTo>
                    <a:pt x="33162" y="1"/>
                  </a:moveTo>
                  <a:cubicBezTo>
                    <a:pt x="33048" y="1"/>
                    <a:pt x="32862" y="115"/>
                    <a:pt x="32805" y="229"/>
                  </a:cubicBezTo>
                  <a:lnTo>
                    <a:pt x="18371" y="229"/>
                  </a:lnTo>
                  <a:lnTo>
                    <a:pt x="18371" y="3267"/>
                  </a:lnTo>
                  <a:lnTo>
                    <a:pt x="1" y="3267"/>
                  </a:lnTo>
                  <a:lnTo>
                    <a:pt x="1" y="3509"/>
                  </a:lnTo>
                  <a:lnTo>
                    <a:pt x="18600" y="3509"/>
                  </a:lnTo>
                  <a:lnTo>
                    <a:pt x="18600" y="471"/>
                  </a:lnTo>
                  <a:lnTo>
                    <a:pt x="32805" y="471"/>
                  </a:lnTo>
                  <a:cubicBezTo>
                    <a:pt x="32862" y="657"/>
                    <a:pt x="33048" y="714"/>
                    <a:pt x="33162" y="714"/>
                  </a:cubicBezTo>
                  <a:cubicBezTo>
                    <a:pt x="33404" y="714"/>
                    <a:pt x="33575" y="586"/>
                    <a:pt x="33575" y="357"/>
                  </a:cubicBezTo>
                  <a:cubicBezTo>
                    <a:pt x="33575" y="172"/>
                    <a:pt x="33404" y="1"/>
                    <a:pt x="331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67"/>
            <p:cNvSpPr/>
            <p:nvPr/>
          </p:nvSpPr>
          <p:spPr>
            <a:xfrm rot="-5400000">
              <a:off x="1428446" y="3604151"/>
              <a:ext cx="1253859" cy="160071"/>
            </a:xfrm>
            <a:custGeom>
              <a:avLst/>
              <a:gdLst/>
              <a:ahLst/>
              <a:cxnLst/>
              <a:rect l="l" t="t" r="r" b="b"/>
              <a:pathLst>
                <a:path w="28826" h="3680" extrusionOk="0">
                  <a:moveTo>
                    <a:pt x="28469" y="0"/>
                  </a:moveTo>
                  <a:cubicBezTo>
                    <a:pt x="28298" y="0"/>
                    <a:pt x="28170" y="114"/>
                    <a:pt x="28113" y="285"/>
                  </a:cubicBezTo>
                  <a:lnTo>
                    <a:pt x="17302" y="285"/>
                  </a:lnTo>
                  <a:lnTo>
                    <a:pt x="17302" y="3437"/>
                  </a:lnTo>
                  <a:lnTo>
                    <a:pt x="1" y="3437"/>
                  </a:lnTo>
                  <a:lnTo>
                    <a:pt x="1" y="3680"/>
                  </a:lnTo>
                  <a:lnTo>
                    <a:pt x="17530" y="3680"/>
                  </a:lnTo>
                  <a:lnTo>
                    <a:pt x="17530" y="528"/>
                  </a:lnTo>
                  <a:lnTo>
                    <a:pt x="28113" y="528"/>
                  </a:lnTo>
                  <a:cubicBezTo>
                    <a:pt x="28170" y="642"/>
                    <a:pt x="28298" y="770"/>
                    <a:pt x="28469" y="770"/>
                  </a:cubicBezTo>
                  <a:cubicBezTo>
                    <a:pt x="28655" y="770"/>
                    <a:pt x="28826" y="585"/>
                    <a:pt x="28826" y="414"/>
                  </a:cubicBezTo>
                  <a:cubicBezTo>
                    <a:pt x="28826" y="171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67"/>
            <p:cNvSpPr/>
            <p:nvPr/>
          </p:nvSpPr>
          <p:spPr>
            <a:xfrm rot="-5400000">
              <a:off x="1332600" y="3552324"/>
              <a:ext cx="1354991" cy="162594"/>
            </a:xfrm>
            <a:custGeom>
              <a:avLst/>
              <a:gdLst/>
              <a:ahLst/>
              <a:cxnLst/>
              <a:rect l="l" t="t" r="r" b="b"/>
              <a:pathLst>
                <a:path w="31151" h="3738" extrusionOk="0">
                  <a:moveTo>
                    <a:pt x="30723" y="0"/>
                  </a:moveTo>
                  <a:cubicBezTo>
                    <a:pt x="30609" y="0"/>
                    <a:pt x="30438" y="114"/>
                    <a:pt x="30366" y="229"/>
                  </a:cubicBezTo>
                  <a:lnTo>
                    <a:pt x="16104" y="229"/>
                  </a:lnTo>
                  <a:lnTo>
                    <a:pt x="16104" y="3495"/>
                  </a:lnTo>
                  <a:lnTo>
                    <a:pt x="1" y="3495"/>
                  </a:lnTo>
                  <a:lnTo>
                    <a:pt x="1" y="3737"/>
                  </a:lnTo>
                  <a:lnTo>
                    <a:pt x="16346" y="3737"/>
                  </a:lnTo>
                  <a:lnTo>
                    <a:pt x="16346" y="471"/>
                  </a:lnTo>
                  <a:lnTo>
                    <a:pt x="30366" y="471"/>
                  </a:lnTo>
                  <a:cubicBezTo>
                    <a:pt x="30438" y="642"/>
                    <a:pt x="30609" y="770"/>
                    <a:pt x="30723" y="770"/>
                  </a:cubicBezTo>
                  <a:cubicBezTo>
                    <a:pt x="30965" y="770"/>
                    <a:pt x="31151" y="585"/>
                    <a:pt x="31151" y="357"/>
                  </a:cubicBezTo>
                  <a:cubicBezTo>
                    <a:pt x="31151" y="171"/>
                    <a:pt x="30965" y="0"/>
                    <a:pt x="3072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67"/>
            <p:cNvSpPr/>
            <p:nvPr/>
          </p:nvSpPr>
          <p:spPr>
            <a:xfrm rot="-5400000">
              <a:off x="1296281" y="3552020"/>
              <a:ext cx="1292963" cy="225230"/>
            </a:xfrm>
            <a:custGeom>
              <a:avLst/>
              <a:gdLst/>
              <a:ahLst/>
              <a:cxnLst/>
              <a:rect l="l" t="t" r="r" b="b"/>
              <a:pathLst>
                <a:path w="29725" h="5178" extrusionOk="0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67"/>
            <p:cNvSpPr/>
            <p:nvPr/>
          </p:nvSpPr>
          <p:spPr>
            <a:xfrm rot="-5400000">
              <a:off x="1295063" y="3592342"/>
              <a:ext cx="1215407" cy="222142"/>
            </a:xfrm>
            <a:custGeom>
              <a:avLst/>
              <a:gdLst/>
              <a:ahLst/>
              <a:cxnLst/>
              <a:rect l="l" t="t" r="r" b="b"/>
              <a:pathLst>
                <a:path w="27942" h="5107" extrusionOk="0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67"/>
            <p:cNvSpPr/>
            <p:nvPr/>
          </p:nvSpPr>
          <p:spPr>
            <a:xfrm rot="-5400000">
              <a:off x="1190518" y="3668963"/>
              <a:ext cx="1163297" cy="121010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67"/>
            <p:cNvSpPr/>
            <p:nvPr/>
          </p:nvSpPr>
          <p:spPr>
            <a:xfrm rot="-5400000">
              <a:off x="1172533" y="3722921"/>
              <a:ext cx="1034240" cy="142150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67"/>
            <p:cNvSpPr/>
            <p:nvPr/>
          </p:nvSpPr>
          <p:spPr>
            <a:xfrm rot="-5400000">
              <a:off x="137136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67"/>
            <p:cNvSpPr/>
            <p:nvPr/>
          </p:nvSpPr>
          <p:spPr>
            <a:xfrm rot="-5400000">
              <a:off x="1624774" y="4028143"/>
              <a:ext cx="498873" cy="67073"/>
            </a:xfrm>
            <a:custGeom>
              <a:avLst/>
              <a:gdLst/>
              <a:ahLst/>
              <a:cxnLst/>
              <a:rect l="l" t="t" r="r" b="b"/>
              <a:pathLst>
                <a:path w="11469" h="1542" extrusionOk="0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67"/>
            <p:cNvSpPr/>
            <p:nvPr/>
          </p:nvSpPr>
          <p:spPr>
            <a:xfrm rot="-5400000">
              <a:off x="1622294" y="3989082"/>
              <a:ext cx="540413" cy="103655"/>
            </a:xfrm>
            <a:custGeom>
              <a:avLst/>
              <a:gdLst/>
              <a:ahLst/>
              <a:cxnLst/>
              <a:rect l="l" t="t" r="r" b="b"/>
              <a:pathLst>
                <a:path w="12424" h="2383" extrusionOk="0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67"/>
            <p:cNvSpPr/>
            <p:nvPr/>
          </p:nvSpPr>
          <p:spPr>
            <a:xfrm rot="-5400000">
              <a:off x="1618271" y="3949043"/>
              <a:ext cx="584476" cy="139670"/>
            </a:xfrm>
            <a:custGeom>
              <a:avLst/>
              <a:gdLst/>
              <a:ahLst/>
              <a:cxnLst/>
              <a:rect l="l" t="t" r="r" b="b"/>
              <a:pathLst>
                <a:path w="13437" h="3211" extrusionOk="0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67"/>
            <p:cNvSpPr/>
            <p:nvPr/>
          </p:nvSpPr>
          <p:spPr>
            <a:xfrm rot="-5400000">
              <a:off x="133662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67"/>
            <p:cNvSpPr/>
            <p:nvPr/>
          </p:nvSpPr>
          <p:spPr>
            <a:xfrm rot="-5400000">
              <a:off x="1071705" y="3588601"/>
              <a:ext cx="1315930" cy="129101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67"/>
            <p:cNvSpPr/>
            <p:nvPr/>
          </p:nvSpPr>
          <p:spPr>
            <a:xfrm rot="-5400000">
              <a:off x="1008135" y="3602585"/>
              <a:ext cx="1253859" cy="163203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67"/>
            <p:cNvSpPr/>
            <p:nvPr/>
          </p:nvSpPr>
          <p:spPr>
            <a:xfrm rot="-5400000">
              <a:off x="91135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67"/>
            <p:cNvSpPr/>
            <p:nvPr/>
          </p:nvSpPr>
          <p:spPr>
            <a:xfrm rot="-5400000">
              <a:off x="86233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67"/>
            <p:cNvSpPr/>
            <p:nvPr/>
          </p:nvSpPr>
          <p:spPr>
            <a:xfrm rot="-5400000">
              <a:off x="86885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>
          <a:extLst>
            <a:ext uri="{FF2B5EF4-FFF2-40B4-BE49-F238E27FC236}">
              <a16:creationId xmlns:a16="http://schemas.microsoft.com/office/drawing/2014/main" id="{2AFA6C66-452F-571E-E5FD-93C178C08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52">
            <a:extLst>
              <a:ext uri="{FF2B5EF4-FFF2-40B4-BE49-F238E27FC236}">
                <a16:creationId xmlns:a16="http://schemas.microsoft.com/office/drawing/2014/main" id="{3DCE54C2-6C0E-9FA8-25EC-7CA6B89D6843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6" cy="6858000"/>
          </a:xfrm>
          <a:prstGeom prst="rect">
            <a:avLst/>
          </a:prstGeom>
        </p:spPr>
      </p:pic>
      <p:grpSp>
        <p:nvGrpSpPr>
          <p:cNvPr id="1080" name="Google Shape;1080;p52">
            <a:extLst>
              <a:ext uri="{FF2B5EF4-FFF2-40B4-BE49-F238E27FC236}">
                <a16:creationId xmlns:a16="http://schemas.microsoft.com/office/drawing/2014/main" id="{E5091DA0-2309-21B1-CE44-CD3E18CA255D}"/>
              </a:ext>
            </a:extLst>
          </p:cNvPr>
          <p:cNvGrpSpPr/>
          <p:nvPr/>
        </p:nvGrpSpPr>
        <p:grpSpPr>
          <a:xfrm>
            <a:off x="9388725" y="309069"/>
            <a:ext cx="4670155" cy="6239852"/>
            <a:chOff x="7012519" y="401451"/>
            <a:chExt cx="3502616" cy="4679889"/>
          </a:xfrm>
        </p:grpSpPr>
        <p:grpSp>
          <p:nvGrpSpPr>
            <p:cNvPr id="1081" name="Google Shape;1081;p52">
              <a:extLst>
                <a:ext uri="{FF2B5EF4-FFF2-40B4-BE49-F238E27FC236}">
                  <a16:creationId xmlns:a16="http://schemas.microsoft.com/office/drawing/2014/main" id="{0C6B5C50-1290-AB5D-F4B8-B4C4716BB33A}"/>
                </a:ext>
              </a:extLst>
            </p:cNvPr>
            <p:cNvGrpSpPr/>
            <p:nvPr/>
          </p:nvGrpSpPr>
          <p:grpSpPr>
            <a:xfrm rot="-5400000" flipH="1">
              <a:off x="7984113" y="2550319"/>
              <a:ext cx="1559428" cy="3502615"/>
              <a:chOff x="1390914" y="2488356"/>
              <a:chExt cx="811526" cy="1822760"/>
            </a:xfrm>
          </p:grpSpPr>
          <p:sp>
            <p:nvSpPr>
              <p:cNvPr id="1082" name="Google Shape;1082;p52">
                <a:extLst>
                  <a:ext uri="{FF2B5EF4-FFF2-40B4-BE49-F238E27FC236}">
                    <a16:creationId xmlns:a16="http://schemas.microsoft.com/office/drawing/2014/main" id="{6F68A9AC-177A-AE37-CF04-C9AAA230A538}"/>
                  </a:ext>
                </a:extLst>
              </p:cNvPr>
              <p:cNvSpPr/>
              <p:nvPr/>
            </p:nvSpPr>
            <p:spPr>
              <a:xfrm rot="-5400000">
                <a:off x="1739909" y="2894384"/>
                <a:ext cx="868558" cy="56503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299" extrusionOk="0">
                    <a:moveTo>
                      <a:pt x="19554" y="0"/>
                    </a:moveTo>
                    <a:cubicBezTo>
                      <a:pt x="19426" y="0"/>
                      <a:pt x="19255" y="114"/>
                      <a:pt x="19198" y="229"/>
                    </a:cubicBezTo>
                    <a:lnTo>
                      <a:pt x="0" y="229"/>
                    </a:lnTo>
                    <a:lnTo>
                      <a:pt x="0" y="1298"/>
                    </a:lnTo>
                    <a:lnTo>
                      <a:pt x="228" y="1298"/>
                    </a:lnTo>
                    <a:lnTo>
                      <a:pt x="228" y="471"/>
                    </a:lnTo>
                    <a:lnTo>
                      <a:pt x="19198" y="471"/>
                    </a:lnTo>
                    <a:cubicBezTo>
                      <a:pt x="19255" y="642"/>
                      <a:pt x="19426" y="770"/>
                      <a:pt x="19554" y="770"/>
                    </a:cubicBezTo>
                    <a:cubicBezTo>
                      <a:pt x="19783" y="770"/>
                      <a:pt x="19968" y="585"/>
                      <a:pt x="19968" y="357"/>
                    </a:cubicBezTo>
                    <a:cubicBezTo>
                      <a:pt x="19968" y="171"/>
                      <a:pt x="19783" y="0"/>
                      <a:pt x="19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52">
                <a:extLst>
                  <a:ext uri="{FF2B5EF4-FFF2-40B4-BE49-F238E27FC236}">
                    <a16:creationId xmlns:a16="http://schemas.microsoft.com/office/drawing/2014/main" id="{88D6B623-46DF-B540-8EB6-32D25AD17A7A}"/>
                  </a:ext>
                </a:extLst>
              </p:cNvPr>
              <p:cNvSpPr/>
              <p:nvPr/>
            </p:nvSpPr>
            <p:spPr>
              <a:xfrm rot="-5400000">
                <a:off x="1765616" y="2959195"/>
                <a:ext cx="778040" cy="95608"/>
              </a:xfrm>
              <a:custGeom>
                <a:avLst/>
                <a:gdLst/>
                <a:ahLst/>
                <a:cxnLst/>
                <a:rect l="l" t="t" r="r" b="b"/>
                <a:pathLst>
                  <a:path w="17887" h="2198" extrusionOk="0">
                    <a:moveTo>
                      <a:pt x="17472" y="1"/>
                    </a:moveTo>
                    <a:cubicBezTo>
                      <a:pt x="17358" y="1"/>
                      <a:pt x="17173" y="115"/>
                      <a:pt x="17116" y="243"/>
                    </a:cubicBezTo>
                    <a:lnTo>
                      <a:pt x="0" y="243"/>
                    </a:lnTo>
                    <a:lnTo>
                      <a:pt x="0" y="2197"/>
                    </a:lnTo>
                    <a:lnTo>
                      <a:pt x="243" y="2197"/>
                    </a:lnTo>
                    <a:lnTo>
                      <a:pt x="243" y="471"/>
                    </a:lnTo>
                    <a:lnTo>
                      <a:pt x="17116" y="471"/>
                    </a:lnTo>
                    <a:cubicBezTo>
                      <a:pt x="17173" y="657"/>
                      <a:pt x="17358" y="714"/>
                      <a:pt x="17472" y="714"/>
                    </a:cubicBezTo>
                    <a:cubicBezTo>
                      <a:pt x="17715" y="714"/>
                      <a:pt x="17886" y="600"/>
                      <a:pt x="17886" y="357"/>
                    </a:cubicBezTo>
                    <a:cubicBezTo>
                      <a:pt x="17886" y="186"/>
                      <a:pt x="17715" y="1"/>
                      <a:pt x="17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52">
                <a:extLst>
                  <a:ext uri="{FF2B5EF4-FFF2-40B4-BE49-F238E27FC236}">
                    <a16:creationId xmlns:a16="http://schemas.microsoft.com/office/drawing/2014/main" id="{55655841-4FD4-27D5-6C28-B266E7FE199F}"/>
                  </a:ext>
                </a:extLst>
              </p:cNvPr>
              <p:cNvSpPr/>
              <p:nvPr/>
            </p:nvSpPr>
            <p:spPr>
              <a:xfrm rot="-5400000">
                <a:off x="1756634" y="3001714"/>
                <a:ext cx="760032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7473" h="3025" extrusionOk="0">
                    <a:moveTo>
                      <a:pt x="17116" y="0"/>
                    </a:moveTo>
                    <a:cubicBezTo>
                      <a:pt x="16931" y="0"/>
                      <a:pt x="16817" y="58"/>
                      <a:pt x="16759" y="229"/>
                    </a:cubicBezTo>
                    <a:lnTo>
                      <a:pt x="1" y="229"/>
                    </a:lnTo>
                    <a:lnTo>
                      <a:pt x="1" y="3024"/>
                    </a:lnTo>
                    <a:lnTo>
                      <a:pt x="243" y="3024"/>
                    </a:lnTo>
                    <a:lnTo>
                      <a:pt x="243" y="471"/>
                    </a:lnTo>
                    <a:lnTo>
                      <a:pt x="16759" y="471"/>
                    </a:lnTo>
                    <a:cubicBezTo>
                      <a:pt x="16817" y="585"/>
                      <a:pt x="16931" y="714"/>
                      <a:pt x="17116" y="714"/>
                    </a:cubicBezTo>
                    <a:cubicBezTo>
                      <a:pt x="17287" y="714"/>
                      <a:pt x="17473" y="528"/>
                      <a:pt x="17473" y="357"/>
                    </a:cubicBezTo>
                    <a:cubicBezTo>
                      <a:pt x="17473" y="115"/>
                      <a:pt x="17287" y="0"/>
                      <a:pt x="17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52">
                <a:extLst>
                  <a:ext uri="{FF2B5EF4-FFF2-40B4-BE49-F238E27FC236}">
                    <a16:creationId xmlns:a16="http://schemas.microsoft.com/office/drawing/2014/main" id="{E1E022AB-ED0E-95BE-6934-176A9F18E3E2}"/>
                  </a:ext>
                </a:extLst>
              </p:cNvPr>
              <p:cNvSpPr/>
              <p:nvPr/>
            </p:nvSpPr>
            <p:spPr>
              <a:xfrm rot="-5400000">
                <a:off x="1370420" y="3504542"/>
                <a:ext cx="1460472" cy="152676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52">
                <a:extLst>
                  <a:ext uri="{FF2B5EF4-FFF2-40B4-BE49-F238E27FC236}">
                    <a16:creationId xmlns:a16="http://schemas.microsoft.com/office/drawing/2014/main" id="{F0967487-7B53-E9F9-E37F-D930C4DD638C}"/>
                  </a:ext>
                </a:extLst>
              </p:cNvPr>
              <p:cNvSpPr/>
              <p:nvPr/>
            </p:nvSpPr>
            <p:spPr>
              <a:xfrm rot="-5400000">
                <a:off x="1428446" y="3604151"/>
                <a:ext cx="1253859" cy="160071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52">
                <a:extLst>
                  <a:ext uri="{FF2B5EF4-FFF2-40B4-BE49-F238E27FC236}">
                    <a16:creationId xmlns:a16="http://schemas.microsoft.com/office/drawing/2014/main" id="{FB927798-3275-3137-A13A-729BBB67DDED}"/>
                  </a:ext>
                </a:extLst>
              </p:cNvPr>
              <p:cNvSpPr/>
              <p:nvPr/>
            </p:nvSpPr>
            <p:spPr>
              <a:xfrm rot="-5400000">
                <a:off x="1332600" y="3552324"/>
                <a:ext cx="1354991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52">
                <a:extLst>
                  <a:ext uri="{FF2B5EF4-FFF2-40B4-BE49-F238E27FC236}">
                    <a16:creationId xmlns:a16="http://schemas.microsoft.com/office/drawing/2014/main" id="{27E3B89B-62A8-DC66-7770-65BE9E4589CD}"/>
                  </a:ext>
                </a:extLst>
              </p:cNvPr>
              <p:cNvSpPr/>
              <p:nvPr/>
            </p:nvSpPr>
            <p:spPr>
              <a:xfrm rot="-5400000">
                <a:off x="1296281" y="3552020"/>
                <a:ext cx="1292963" cy="225230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52">
                <a:extLst>
                  <a:ext uri="{FF2B5EF4-FFF2-40B4-BE49-F238E27FC236}">
                    <a16:creationId xmlns:a16="http://schemas.microsoft.com/office/drawing/2014/main" id="{8FE36F96-1CBF-4118-11A6-4765E584B6D1}"/>
                  </a:ext>
                </a:extLst>
              </p:cNvPr>
              <p:cNvSpPr/>
              <p:nvPr/>
            </p:nvSpPr>
            <p:spPr>
              <a:xfrm rot="-5400000">
                <a:off x="1295063" y="3592342"/>
                <a:ext cx="1215407" cy="222142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52">
                <a:extLst>
                  <a:ext uri="{FF2B5EF4-FFF2-40B4-BE49-F238E27FC236}">
                    <a16:creationId xmlns:a16="http://schemas.microsoft.com/office/drawing/2014/main" id="{0338C646-6FC1-603A-AEC6-9F26A0F15B52}"/>
                  </a:ext>
                </a:extLst>
              </p:cNvPr>
              <p:cNvSpPr/>
              <p:nvPr/>
            </p:nvSpPr>
            <p:spPr>
              <a:xfrm rot="-5400000">
                <a:off x="1190518" y="3668963"/>
                <a:ext cx="1163297" cy="121010"/>
              </a:xfrm>
              <a:custGeom>
                <a:avLst/>
                <a:gdLst/>
                <a:ahLst/>
                <a:cxnLst/>
                <a:rect l="l" t="t" r="r" b="b"/>
                <a:pathLst>
                  <a:path w="26744" h="2782" extrusionOk="0">
                    <a:moveTo>
                      <a:pt x="26330" y="0"/>
                    </a:moveTo>
                    <a:cubicBezTo>
                      <a:pt x="26216" y="0"/>
                      <a:pt x="26030" y="114"/>
                      <a:pt x="25973" y="286"/>
                    </a:cubicBezTo>
                    <a:lnTo>
                      <a:pt x="17116" y="286"/>
                    </a:lnTo>
                    <a:lnTo>
                      <a:pt x="14863" y="2553"/>
                    </a:lnTo>
                    <a:lnTo>
                      <a:pt x="1" y="2553"/>
                    </a:lnTo>
                    <a:lnTo>
                      <a:pt x="1" y="2782"/>
                    </a:lnTo>
                    <a:lnTo>
                      <a:pt x="14920" y="2782"/>
                    </a:lnTo>
                    <a:lnTo>
                      <a:pt x="17245" y="528"/>
                    </a:lnTo>
                    <a:lnTo>
                      <a:pt x="25973" y="528"/>
                    </a:lnTo>
                    <a:cubicBezTo>
                      <a:pt x="26030" y="642"/>
                      <a:pt x="26216" y="770"/>
                      <a:pt x="26330" y="770"/>
                    </a:cubicBezTo>
                    <a:cubicBezTo>
                      <a:pt x="26572" y="770"/>
                      <a:pt x="26744" y="585"/>
                      <a:pt x="26744" y="414"/>
                    </a:cubicBezTo>
                    <a:cubicBezTo>
                      <a:pt x="26744" y="171"/>
                      <a:pt x="26572" y="0"/>
                      <a:pt x="26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52">
                <a:extLst>
                  <a:ext uri="{FF2B5EF4-FFF2-40B4-BE49-F238E27FC236}">
                    <a16:creationId xmlns:a16="http://schemas.microsoft.com/office/drawing/2014/main" id="{8AF4CBEF-33A8-245C-37EC-7FD128145500}"/>
                  </a:ext>
                </a:extLst>
              </p:cNvPr>
              <p:cNvSpPr/>
              <p:nvPr/>
            </p:nvSpPr>
            <p:spPr>
              <a:xfrm rot="-5400000">
                <a:off x="1172533" y="3722921"/>
                <a:ext cx="1034240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23777" h="3268" extrusionOk="0">
                    <a:moveTo>
                      <a:pt x="23363" y="1"/>
                    </a:moveTo>
                    <a:cubicBezTo>
                      <a:pt x="23235" y="1"/>
                      <a:pt x="23064" y="58"/>
                      <a:pt x="23007" y="229"/>
                    </a:cubicBezTo>
                    <a:lnTo>
                      <a:pt x="16588" y="229"/>
                    </a:lnTo>
                    <a:lnTo>
                      <a:pt x="13793" y="3025"/>
                    </a:lnTo>
                    <a:lnTo>
                      <a:pt x="1" y="3025"/>
                    </a:lnTo>
                    <a:lnTo>
                      <a:pt x="1" y="3267"/>
                    </a:lnTo>
                    <a:lnTo>
                      <a:pt x="13850" y="3267"/>
                    </a:lnTo>
                    <a:lnTo>
                      <a:pt x="16703" y="472"/>
                    </a:lnTo>
                    <a:lnTo>
                      <a:pt x="23007" y="472"/>
                    </a:lnTo>
                    <a:cubicBezTo>
                      <a:pt x="23064" y="586"/>
                      <a:pt x="23235" y="714"/>
                      <a:pt x="23363" y="714"/>
                    </a:cubicBezTo>
                    <a:cubicBezTo>
                      <a:pt x="23591" y="714"/>
                      <a:pt x="23777" y="529"/>
                      <a:pt x="23777" y="357"/>
                    </a:cubicBezTo>
                    <a:cubicBezTo>
                      <a:pt x="23777" y="115"/>
                      <a:pt x="23591" y="1"/>
                      <a:pt x="23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52">
                <a:extLst>
                  <a:ext uri="{FF2B5EF4-FFF2-40B4-BE49-F238E27FC236}">
                    <a16:creationId xmlns:a16="http://schemas.microsoft.com/office/drawing/2014/main" id="{206423F5-AB79-0D23-7FC7-611A739C919F}"/>
                  </a:ext>
                </a:extLst>
              </p:cNvPr>
              <p:cNvSpPr/>
              <p:nvPr/>
            </p:nvSpPr>
            <p:spPr>
              <a:xfrm rot="-5400000">
                <a:off x="137136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52">
                <a:extLst>
                  <a:ext uri="{FF2B5EF4-FFF2-40B4-BE49-F238E27FC236}">
                    <a16:creationId xmlns:a16="http://schemas.microsoft.com/office/drawing/2014/main" id="{EF64B5FD-9822-C38E-FFE5-2934E54C15F6}"/>
                  </a:ext>
                </a:extLst>
              </p:cNvPr>
              <p:cNvSpPr/>
              <p:nvPr/>
            </p:nvSpPr>
            <p:spPr>
              <a:xfrm rot="-5400000">
                <a:off x="1624774" y="4028143"/>
                <a:ext cx="498873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52">
                <a:extLst>
                  <a:ext uri="{FF2B5EF4-FFF2-40B4-BE49-F238E27FC236}">
                    <a16:creationId xmlns:a16="http://schemas.microsoft.com/office/drawing/2014/main" id="{3AF7061A-594C-C19B-7473-1BD8BDC60231}"/>
                  </a:ext>
                </a:extLst>
              </p:cNvPr>
              <p:cNvSpPr/>
              <p:nvPr/>
            </p:nvSpPr>
            <p:spPr>
              <a:xfrm rot="-5400000">
                <a:off x="1622294" y="3989082"/>
                <a:ext cx="540413" cy="103655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52">
                <a:extLst>
                  <a:ext uri="{FF2B5EF4-FFF2-40B4-BE49-F238E27FC236}">
                    <a16:creationId xmlns:a16="http://schemas.microsoft.com/office/drawing/2014/main" id="{619BF1D1-9206-BC6B-5E57-59828ED4404F}"/>
                  </a:ext>
                </a:extLst>
              </p:cNvPr>
              <p:cNvSpPr/>
              <p:nvPr/>
            </p:nvSpPr>
            <p:spPr>
              <a:xfrm rot="-5400000">
                <a:off x="1618271" y="3949043"/>
                <a:ext cx="584476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52">
                <a:extLst>
                  <a:ext uri="{FF2B5EF4-FFF2-40B4-BE49-F238E27FC236}">
                    <a16:creationId xmlns:a16="http://schemas.microsoft.com/office/drawing/2014/main" id="{CA157CF8-3558-2363-F562-2487D3162AD5}"/>
                  </a:ext>
                </a:extLst>
              </p:cNvPr>
              <p:cNvSpPr/>
              <p:nvPr/>
            </p:nvSpPr>
            <p:spPr>
              <a:xfrm rot="-5400000">
                <a:off x="133662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52">
                <a:extLst>
                  <a:ext uri="{FF2B5EF4-FFF2-40B4-BE49-F238E27FC236}">
                    <a16:creationId xmlns:a16="http://schemas.microsoft.com/office/drawing/2014/main" id="{FF8F9CFF-CC05-7BC9-86EA-B2A2DC041BBE}"/>
                  </a:ext>
                </a:extLst>
              </p:cNvPr>
              <p:cNvSpPr/>
              <p:nvPr/>
            </p:nvSpPr>
            <p:spPr>
              <a:xfrm rot="-5400000">
                <a:off x="1071705" y="3588601"/>
                <a:ext cx="1315930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30253" h="2968" extrusionOk="0">
                    <a:moveTo>
                      <a:pt x="29839" y="1"/>
                    </a:moveTo>
                    <a:cubicBezTo>
                      <a:pt x="29725" y="1"/>
                      <a:pt x="29539" y="115"/>
                      <a:pt x="29482" y="229"/>
                    </a:cubicBezTo>
                    <a:lnTo>
                      <a:pt x="16760" y="229"/>
                    </a:lnTo>
                    <a:lnTo>
                      <a:pt x="14264" y="2725"/>
                    </a:lnTo>
                    <a:lnTo>
                      <a:pt x="1" y="2725"/>
                    </a:lnTo>
                    <a:lnTo>
                      <a:pt x="1" y="2967"/>
                    </a:lnTo>
                    <a:lnTo>
                      <a:pt x="14321" y="2967"/>
                    </a:lnTo>
                    <a:lnTo>
                      <a:pt x="16817" y="471"/>
                    </a:lnTo>
                    <a:lnTo>
                      <a:pt x="29482" y="471"/>
                    </a:lnTo>
                    <a:cubicBezTo>
                      <a:pt x="29539" y="642"/>
                      <a:pt x="29725" y="771"/>
                      <a:pt x="29839" y="771"/>
                    </a:cubicBezTo>
                    <a:cubicBezTo>
                      <a:pt x="30081" y="771"/>
                      <a:pt x="30252" y="585"/>
                      <a:pt x="30252" y="357"/>
                    </a:cubicBezTo>
                    <a:cubicBezTo>
                      <a:pt x="30252" y="172"/>
                      <a:pt x="30081" y="1"/>
                      <a:pt x="298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52">
                <a:extLst>
                  <a:ext uri="{FF2B5EF4-FFF2-40B4-BE49-F238E27FC236}">
                    <a16:creationId xmlns:a16="http://schemas.microsoft.com/office/drawing/2014/main" id="{57F16885-EBD5-A1B5-B6B3-C17130150B12}"/>
                  </a:ext>
                </a:extLst>
              </p:cNvPr>
              <p:cNvSpPr/>
              <p:nvPr/>
            </p:nvSpPr>
            <p:spPr>
              <a:xfrm rot="-5400000">
                <a:off x="1008135" y="3602585"/>
                <a:ext cx="1253859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752" extrusionOk="0">
                    <a:moveTo>
                      <a:pt x="28469" y="0"/>
                    </a:moveTo>
                    <a:cubicBezTo>
                      <a:pt x="28298" y="0"/>
                      <a:pt x="28170" y="129"/>
                      <a:pt x="28113" y="300"/>
                    </a:cubicBezTo>
                    <a:lnTo>
                      <a:pt x="16588" y="300"/>
                    </a:lnTo>
                    <a:lnTo>
                      <a:pt x="13322" y="3509"/>
                    </a:lnTo>
                    <a:lnTo>
                      <a:pt x="1" y="3509"/>
                    </a:lnTo>
                    <a:lnTo>
                      <a:pt x="1" y="3751"/>
                    </a:lnTo>
                    <a:lnTo>
                      <a:pt x="13436" y="3751"/>
                    </a:lnTo>
                    <a:lnTo>
                      <a:pt x="16703" y="542"/>
                    </a:lnTo>
                    <a:lnTo>
                      <a:pt x="28113" y="542"/>
                    </a:lnTo>
                    <a:cubicBezTo>
                      <a:pt x="28170" y="656"/>
                      <a:pt x="28298" y="785"/>
                      <a:pt x="28469" y="785"/>
                    </a:cubicBezTo>
                    <a:cubicBezTo>
                      <a:pt x="28655" y="785"/>
                      <a:pt x="28826" y="599"/>
                      <a:pt x="28826" y="428"/>
                    </a:cubicBezTo>
                    <a:cubicBezTo>
                      <a:pt x="28826" y="186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52">
                <a:extLst>
                  <a:ext uri="{FF2B5EF4-FFF2-40B4-BE49-F238E27FC236}">
                    <a16:creationId xmlns:a16="http://schemas.microsoft.com/office/drawing/2014/main" id="{B33FCD3C-5D42-F3D0-712F-2A0FE39ECFD8}"/>
                  </a:ext>
                </a:extLst>
              </p:cNvPr>
              <p:cNvSpPr/>
              <p:nvPr/>
            </p:nvSpPr>
            <p:spPr>
              <a:xfrm rot="-5400000">
                <a:off x="91135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52">
                <a:extLst>
                  <a:ext uri="{FF2B5EF4-FFF2-40B4-BE49-F238E27FC236}">
                    <a16:creationId xmlns:a16="http://schemas.microsoft.com/office/drawing/2014/main" id="{0F6BF9F1-F2E9-8885-6A49-2D1A5A43AA54}"/>
                  </a:ext>
                </a:extLst>
              </p:cNvPr>
              <p:cNvSpPr/>
              <p:nvPr/>
            </p:nvSpPr>
            <p:spPr>
              <a:xfrm rot="-5400000">
                <a:off x="86233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52">
                <a:extLst>
                  <a:ext uri="{FF2B5EF4-FFF2-40B4-BE49-F238E27FC236}">
                    <a16:creationId xmlns:a16="http://schemas.microsoft.com/office/drawing/2014/main" id="{2582BE96-26FB-7BD9-D576-1EAB60003B6D}"/>
                  </a:ext>
                </a:extLst>
              </p:cNvPr>
              <p:cNvSpPr/>
              <p:nvPr/>
            </p:nvSpPr>
            <p:spPr>
              <a:xfrm rot="-5400000">
                <a:off x="86885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2" name="Google Shape;1102;p52">
              <a:extLst>
                <a:ext uri="{FF2B5EF4-FFF2-40B4-BE49-F238E27FC236}">
                  <a16:creationId xmlns:a16="http://schemas.microsoft.com/office/drawing/2014/main" id="{F7683243-F5B8-26AB-FEA2-29F5968FCD95}"/>
                </a:ext>
              </a:extLst>
            </p:cNvPr>
            <p:cNvGrpSpPr/>
            <p:nvPr/>
          </p:nvGrpSpPr>
          <p:grpSpPr>
            <a:xfrm rot="-5400000">
              <a:off x="8175918" y="-631579"/>
              <a:ext cx="740390" cy="2806450"/>
              <a:chOff x="8218831" y="2346909"/>
              <a:chExt cx="740390" cy="2806450"/>
            </a:xfrm>
          </p:grpSpPr>
          <p:sp>
            <p:nvSpPr>
              <p:cNvPr id="1103" name="Google Shape;1103;p52">
                <a:extLst>
                  <a:ext uri="{FF2B5EF4-FFF2-40B4-BE49-F238E27FC236}">
                    <a16:creationId xmlns:a16="http://schemas.microsoft.com/office/drawing/2014/main" id="{BE04D45F-3D74-D823-B9F0-ABFB9A77F819}"/>
                  </a:ext>
                </a:extLst>
              </p:cNvPr>
              <p:cNvSpPr/>
              <p:nvPr/>
            </p:nvSpPr>
            <p:spPr>
              <a:xfrm rot="-5400000">
                <a:off x="7409304" y="3603442"/>
                <a:ext cx="2806450" cy="293383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52">
                <a:extLst>
                  <a:ext uri="{FF2B5EF4-FFF2-40B4-BE49-F238E27FC236}">
                    <a16:creationId xmlns:a16="http://schemas.microsoft.com/office/drawing/2014/main" id="{7435D251-9661-2799-233E-8C38094DF4BB}"/>
                  </a:ext>
                </a:extLst>
              </p:cNvPr>
              <p:cNvSpPr/>
              <p:nvPr/>
            </p:nvSpPr>
            <p:spPr>
              <a:xfrm rot="-5400000">
                <a:off x="7520808" y="3794852"/>
                <a:ext cx="2409421" cy="30759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52">
                <a:extLst>
                  <a:ext uri="{FF2B5EF4-FFF2-40B4-BE49-F238E27FC236}">
                    <a16:creationId xmlns:a16="http://schemas.microsoft.com/office/drawing/2014/main" id="{E8146576-1906-8559-4A29-ED0706917334}"/>
                  </a:ext>
                </a:extLst>
              </p:cNvPr>
              <p:cNvSpPr/>
              <p:nvPr/>
            </p:nvSpPr>
            <p:spPr>
              <a:xfrm rot="-5400000">
                <a:off x="7336629" y="3695260"/>
                <a:ext cx="2603756" cy="312441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52">
                <a:extLst>
                  <a:ext uri="{FF2B5EF4-FFF2-40B4-BE49-F238E27FC236}">
                    <a16:creationId xmlns:a16="http://schemas.microsoft.com/office/drawing/2014/main" id="{EDD69D26-90CA-741C-8B8B-0CBA5151B7A5}"/>
                  </a:ext>
                </a:extLst>
              </p:cNvPr>
              <p:cNvSpPr/>
              <p:nvPr/>
            </p:nvSpPr>
            <p:spPr>
              <a:xfrm rot="-5400000">
                <a:off x="7266838" y="3694675"/>
                <a:ext cx="2484564" cy="432803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52">
                <a:extLst>
                  <a:ext uri="{FF2B5EF4-FFF2-40B4-BE49-F238E27FC236}">
                    <a16:creationId xmlns:a16="http://schemas.microsoft.com/office/drawing/2014/main" id="{4932538C-00E8-9C3D-D3B7-8C76AF6BA4DD}"/>
                  </a:ext>
                </a:extLst>
              </p:cNvPr>
              <p:cNvSpPr/>
              <p:nvPr/>
            </p:nvSpPr>
            <p:spPr>
              <a:xfrm rot="-5400000">
                <a:off x="7264499" y="3772159"/>
                <a:ext cx="2335532" cy="426869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52">
                <a:extLst>
                  <a:ext uri="{FF2B5EF4-FFF2-40B4-BE49-F238E27FC236}">
                    <a16:creationId xmlns:a16="http://schemas.microsoft.com/office/drawing/2014/main" id="{077B26DA-3BCB-3860-04BC-6D1B7E781C9D}"/>
                  </a:ext>
                </a:extLst>
              </p:cNvPr>
              <p:cNvSpPr/>
              <p:nvPr/>
            </p:nvSpPr>
            <p:spPr>
              <a:xfrm rot="-5400000">
                <a:off x="7898072" y="4609597"/>
                <a:ext cx="958636" cy="128888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52">
                <a:extLst>
                  <a:ext uri="{FF2B5EF4-FFF2-40B4-BE49-F238E27FC236}">
                    <a16:creationId xmlns:a16="http://schemas.microsoft.com/office/drawing/2014/main" id="{705C5704-88C3-120D-3CBD-4AE4FE03472B}"/>
                  </a:ext>
                </a:extLst>
              </p:cNvPr>
              <p:cNvSpPr/>
              <p:nvPr/>
            </p:nvSpPr>
            <p:spPr>
              <a:xfrm rot="-5400000">
                <a:off x="7893308" y="4534537"/>
                <a:ext cx="1038460" cy="199183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52">
                <a:extLst>
                  <a:ext uri="{FF2B5EF4-FFF2-40B4-BE49-F238E27FC236}">
                    <a16:creationId xmlns:a16="http://schemas.microsoft.com/office/drawing/2014/main" id="{3A55B5E5-C504-FA4C-E3DD-10954616F62F}"/>
                  </a:ext>
                </a:extLst>
              </p:cNvPr>
              <p:cNvSpPr/>
              <p:nvPr/>
            </p:nvSpPr>
            <p:spPr>
              <a:xfrm rot="-5400000">
                <a:off x="7885576" y="4457597"/>
                <a:ext cx="1123132" cy="268391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1" name="Google Shape;1111;p52">
              <a:extLst>
                <a:ext uri="{FF2B5EF4-FFF2-40B4-BE49-F238E27FC236}">
                  <a16:creationId xmlns:a16="http://schemas.microsoft.com/office/drawing/2014/main" id="{689F0266-8088-FF5C-9F8B-5B81EDAB1D4D}"/>
                </a:ext>
              </a:extLst>
            </p:cNvPr>
            <p:cNvGrpSpPr/>
            <p:nvPr/>
          </p:nvGrpSpPr>
          <p:grpSpPr>
            <a:xfrm rot="-5400000">
              <a:off x="7984113" y="900656"/>
              <a:ext cx="1559428" cy="3502615"/>
              <a:chOff x="1390914" y="2488356"/>
              <a:chExt cx="811526" cy="1822760"/>
            </a:xfrm>
          </p:grpSpPr>
          <p:sp>
            <p:nvSpPr>
              <p:cNvPr id="1112" name="Google Shape;1112;p52">
                <a:extLst>
                  <a:ext uri="{FF2B5EF4-FFF2-40B4-BE49-F238E27FC236}">
                    <a16:creationId xmlns:a16="http://schemas.microsoft.com/office/drawing/2014/main" id="{0B7A04A9-F45B-AF3E-36CB-5A86A5B14990}"/>
                  </a:ext>
                </a:extLst>
              </p:cNvPr>
              <p:cNvSpPr/>
              <p:nvPr/>
            </p:nvSpPr>
            <p:spPr>
              <a:xfrm rot="-5400000">
                <a:off x="1739909" y="2894384"/>
                <a:ext cx="868558" cy="56503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299" extrusionOk="0">
                    <a:moveTo>
                      <a:pt x="19554" y="0"/>
                    </a:moveTo>
                    <a:cubicBezTo>
                      <a:pt x="19426" y="0"/>
                      <a:pt x="19255" y="114"/>
                      <a:pt x="19198" y="229"/>
                    </a:cubicBezTo>
                    <a:lnTo>
                      <a:pt x="0" y="229"/>
                    </a:lnTo>
                    <a:lnTo>
                      <a:pt x="0" y="1298"/>
                    </a:lnTo>
                    <a:lnTo>
                      <a:pt x="228" y="1298"/>
                    </a:lnTo>
                    <a:lnTo>
                      <a:pt x="228" y="471"/>
                    </a:lnTo>
                    <a:lnTo>
                      <a:pt x="19198" y="471"/>
                    </a:lnTo>
                    <a:cubicBezTo>
                      <a:pt x="19255" y="642"/>
                      <a:pt x="19426" y="770"/>
                      <a:pt x="19554" y="770"/>
                    </a:cubicBezTo>
                    <a:cubicBezTo>
                      <a:pt x="19783" y="770"/>
                      <a:pt x="19968" y="585"/>
                      <a:pt x="19968" y="357"/>
                    </a:cubicBezTo>
                    <a:cubicBezTo>
                      <a:pt x="19968" y="171"/>
                      <a:pt x="19783" y="0"/>
                      <a:pt x="19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52">
                <a:extLst>
                  <a:ext uri="{FF2B5EF4-FFF2-40B4-BE49-F238E27FC236}">
                    <a16:creationId xmlns:a16="http://schemas.microsoft.com/office/drawing/2014/main" id="{7432B0F0-D2CB-0124-6D12-FF5ACEE84F7B}"/>
                  </a:ext>
                </a:extLst>
              </p:cNvPr>
              <p:cNvSpPr/>
              <p:nvPr/>
            </p:nvSpPr>
            <p:spPr>
              <a:xfrm rot="-5400000">
                <a:off x="1765616" y="2959195"/>
                <a:ext cx="778040" cy="95608"/>
              </a:xfrm>
              <a:custGeom>
                <a:avLst/>
                <a:gdLst/>
                <a:ahLst/>
                <a:cxnLst/>
                <a:rect l="l" t="t" r="r" b="b"/>
                <a:pathLst>
                  <a:path w="17887" h="2198" extrusionOk="0">
                    <a:moveTo>
                      <a:pt x="17472" y="1"/>
                    </a:moveTo>
                    <a:cubicBezTo>
                      <a:pt x="17358" y="1"/>
                      <a:pt x="17173" y="115"/>
                      <a:pt x="17116" y="243"/>
                    </a:cubicBezTo>
                    <a:lnTo>
                      <a:pt x="0" y="243"/>
                    </a:lnTo>
                    <a:lnTo>
                      <a:pt x="0" y="2197"/>
                    </a:lnTo>
                    <a:lnTo>
                      <a:pt x="243" y="2197"/>
                    </a:lnTo>
                    <a:lnTo>
                      <a:pt x="243" y="471"/>
                    </a:lnTo>
                    <a:lnTo>
                      <a:pt x="17116" y="471"/>
                    </a:lnTo>
                    <a:cubicBezTo>
                      <a:pt x="17173" y="657"/>
                      <a:pt x="17358" y="714"/>
                      <a:pt x="17472" y="714"/>
                    </a:cubicBezTo>
                    <a:cubicBezTo>
                      <a:pt x="17715" y="714"/>
                      <a:pt x="17886" y="600"/>
                      <a:pt x="17886" y="357"/>
                    </a:cubicBezTo>
                    <a:cubicBezTo>
                      <a:pt x="17886" y="186"/>
                      <a:pt x="17715" y="1"/>
                      <a:pt x="17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52">
                <a:extLst>
                  <a:ext uri="{FF2B5EF4-FFF2-40B4-BE49-F238E27FC236}">
                    <a16:creationId xmlns:a16="http://schemas.microsoft.com/office/drawing/2014/main" id="{2085B690-81C8-3840-042C-5B580D4684A7}"/>
                  </a:ext>
                </a:extLst>
              </p:cNvPr>
              <p:cNvSpPr/>
              <p:nvPr/>
            </p:nvSpPr>
            <p:spPr>
              <a:xfrm rot="-5400000">
                <a:off x="1756634" y="3001714"/>
                <a:ext cx="760032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7473" h="3025" extrusionOk="0">
                    <a:moveTo>
                      <a:pt x="17116" y="0"/>
                    </a:moveTo>
                    <a:cubicBezTo>
                      <a:pt x="16931" y="0"/>
                      <a:pt x="16817" y="58"/>
                      <a:pt x="16759" y="229"/>
                    </a:cubicBezTo>
                    <a:lnTo>
                      <a:pt x="1" y="229"/>
                    </a:lnTo>
                    <a:lnTo>
                      <a:pt x="1" y="3024"/>
                    </a:lnTo>
                    <a:lnTo>
                      <a:pt x="243" y="3024"/>
                    </a:lnTo>
                    <a:lnTo>
                      <a:pt x="243" y="471"/>
                    </a:lnTo>
                    <a:lnTo>
                      <a:pt x="16759" y="471"/>
                    </a:lnTo>
                    <a:cubicBezTo>
                      <a:pt x="16817" y="585"/>
                      <a:pt x="16931" y="714"/>
                      <a:pt x="17116" y="714"/>
                    </a:cubicBezTo>
                    <a:cubicBezTo>
                      <a:pt x="17287" y="714"/>
                      <a:pt x="17473" y="528"/>
                      <a:pt x="17473" y="357"/>
                    </a:cubicBezTo>
                    <a:cubicBezTo>
                      <a:pt x="17473" y="115"/>
                      <a:pt x="17287" y="0"/>
                      <a:pt x="17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52">
                <a:extLst>
                  <a:ext uri="{FF2B5EF4-FFF2-40B4-BE49-F238E27FC236}">
                    <a16:creationId xmlns:a16="http://schemas.microsoft.com/office/drawing/2014/main" id="{57704D06-EE63-03F3-FC70-2FAB84892948}"/>
                  </a:ext>
                </a:extLst>
              </p:cNvPr>
              <p:cNvSpPr/>
              <p:nvPr/>
            </p:nvSpPr>
            <p:spPr>
              <a:xfrm rot="-5400000">
                <a:off x="1370420" y="3504542"/>
                <a:ext cx="1460472" cy="152676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52">
                <a:extLst>
                  <a:ext uri="{FF2B5EF4-FFF2-40B4-BE49-F238E27FC236}">
                    <a16:creationId xmlns:a16="http://schemas.microsoft.com/office/drawing/2014/main" id="{DE70BAA5-28DC-73D3-EC28-9609E50DAD11}"/>
                  </a:ext>
                </a:extLst>
              </p:cNvPr>
              <p:cNvSpPr/>
              <p:nvPr/>
            </p:nvSpPr>
            <p:spPr>
              <a:xfrm rot="-5400000">
                <a:off x="1428446" y="3604151"/>
                <a:ext cx="1253859" cy="160071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52">
                <a:extLst>
                  <a:ext uri="{FF2B5EF4-FFF2-40B4-BE49-F238E27FC236}">
                    <a16:creationId xmlns:a16="http://schemas.microsoft.com/office/drawing/2014/main" id="{0ABAA8DC-37A6-DAF5-BC8F-AB4C1383926F}"/>
                  </a:ext>
                </a:extLst>
              </p:cNvPr>
              <p:cNvSpPr/>
              <p:nvPr/>
            </p:nvSpPr>
            <p:spPr>
              <a:xfrm rot="-5400000">
                <a:off x="1332600" y="3552324"/>
                <a:ext cx="1354991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52">
                <a:extLst>
                  <a:ext uri="{FF2B5EF4-FFF2-40B4-BE49-F238E27FC236}">
                    <a16:creationId xmlns:a16="http://schemas.microsoft.com/office/drawing/2014/main" id="{1E65DAEC-89ED-AE04-2F3C-192ED765B6E5}"/>
                  </a:ext>
                </a:extLst>
              </p:cNvPr>
              <p:cNvSpPr/>
              <p:nvPr/>
            </p:nvSpPr>
            <p:spPr>
              <a:xfrm rot="-5400000">
                <a:off x="1296281" y="3552020"/>
                <a:ext cx="1292963" cy="225230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52">
                <a:extLst>
                  <a:ext uri="{FF2B5EF4-FFF2-40B4-BE49-F238E27FC236}">
                    <a16:creationId xmlns:a16="http://schemas.microsoft.com/office/drawing/2014/main" id="{D10EA285-0499-ACC1-CBBE-A8AC683CEB18}"/>
                  </a:ext>
                </a:extLst>
              </p:cNvPr>
              <p:cNvSpPr/>
              <p:nvPr/>
            </p:nvSpPr>
            <p:spPr>
              <a:xfrm rot="-5400000">
                <a:off x="1295063" y="3592342"/>
                <a:ext cx="1215407" cy="222142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52">
                <a:extLst>
                  <a:ext uri="{FF2B5EF4-FFF2-40B4-BE49-F238E27FC236}">
                    <a16:creationId xmlns:a16="http://schemas.microsoft.com/office/drawing/2014/main" id="{3E62F82A-B7EE-2079-313E-674A7561AD92}"/>
                  </a:ext>
                </a:extLst>
              </p:cNvPr>
              <p:cNvSpPr/>
              <p:nvPr/>
            </p:nvSpPr>
            <p:spPr>
              <a:xfrm rot="-5400000">
                <a:off x="1190518" y="3668963"/>
                <a:ext cx="1163297" cy="121010"/>
              </a:xfrm>
              <a:custGeom>
                <a:avLst/>
                <a:gdLst/>
                <a:ahLst/>
                <a:cxnLst/>
                <a:rect l="l" t="t" r="r" b="b"/>
                <a:pathLst>
                  <a:path w="26744" h="2782" extrusionOk="0">
                    <a:moveTo>
                      <a:pt x="26330" y="0"/>
                    </a:moveTo>
                    <a:cubicBezTo>
                      <a:pt x="26216" y="0"/>
                      <a:pt x="26030" y="114"/>
                      <a:pt x="25973" y="286"/>
                    </a:cubicBezTo>
                    <a:lnTo>
                      <a:pt x="17116" y="286"/>
                    </a:lnTo>
                    <a:lnTo>
                      <a:pt x="14863" y="2553"/>
                    </a:lnTo>
                    <a:lnTo>
                      <a:pt x="1" y="2553"/>
                    </a:lnTo>
                    <a:lnTo>
                      <a:pt x="1" y="2782"/>
                    </a:lnTo>
                    <a:lnTo>
                      <a:pt x="14920" y="2782"/>
                    </a:lnTo>
                    <a:lnTo>
                      <a:pt x="17245" y="528"/>
                    </a:lnTo>
                    <a:lnTo>
                      <a:pt x="25973" y="528"/>
                    </a:lnTo>
                    <a:cubicBezTo>
                      <a:pt x="26030" y="642"/>
                      <a:pt x="26216" y="770"/>
                      <a:pt x="26330" y="770"/>
                    </a:cubicBezTo>
                    <a:cubicBezTo>
                      <a:pt x="26572" y="770"/>
                      <a:pt x="26744" y="585"/>
                      <a:pt x="26744" y="414"/>
                    </a:cubicBezTo>
                    <a:cubicBezTo>
                      <a:pt x="26744" y="171"/>
                      <a:pt x="26572" y="0"/>
                      <a:pt x="26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52">
                <a:extLst>
                  <a:ext uri="{FF2B5EF4-FFF2-40B4-BE49-F238E27FC236}">
                    <a16:creationId xmlns:a16="http://schemas.microsoft.com/office/drawing/2014/main" id="{D6A8D996-0D9B-3B3C-D6C1-C4D562DDF1F3}"/>
                  </a:ext>
                </a:extLst>
              </p:cNvPr>
              <p:cNvSpPr/>
              <p:nvPr/>
            </p:nvSpPr>
            <p:spPr>
              <a:xfrm rot="-5400000">
                <a:off x="1172533" y="3722921"/>
                <a:ext cx="1034240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23777" h="3268" extrusionOk="0">
                    <a:moveTo>
                      <a:pt x="23363" y="1"/>
                    </a:moveTo>
                    <a:cubicBezTo>
                      <a:pt x="23235" y="1"/>
                      <a:pt x="23064" y="58"/>
                      <a:pt x="23007" y="229"/>
                    </a:cubicBezTo>
                    <a:lnTo>
                      <a:pt x="16588" y="229"/>
                    </a:lnTo>
                    <a:lnTo>
                      <a:pt x="13793" y="3025"/>
                    </a:lnTo>
                    <a:lnTo>
                      <a:pt x="1" y="3025"/>
                    </a:lnTo>
                    <a:lnTo>
                      <a:pt x="1" y="3267"/>
                    </a:lnTo>
                    <a:lnTo>
                      <a:pt x="13850" y="3267"/>
                    </a:lnTo>
                    <a:lnTo>
                      <a:pt x="16703" y="472"/>
                    </a:lnTo>
                    <a:lnTo>
                      <a:pt x="23007" y="472"/>
                    </a:lnTo>
                    <a:cubicBezTo>
                      <a:pt x="23064" y="586"/>
                      <a:pt x="23235" y="714"/>
                      <a:pt x="23363" y="714"/>
                    </a:cubicBezTo>
                    <a:cubicBezTo>
                      <a:pt x="23591" y="714"/>
                      <a:pt x="23777" y="529"/>
                      <a:pt x="23777" y="357"/>
                    </a:cubicBezTo>
                    <a:cubicBezTo>
                      <a:pt x="23777" y="115"/>
                      <a:pt x="23591" y="1"/>
                      <a:pt x="23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52">
                <a:extLst>
                  <a:ext uri="{FF2B5EF4-FFF2-40B4-BE49-F238E27FC236}">
                    <a16:creationId xmlns:a16="http://schemas.microsoft.com/office/drawing/2014/main" id="{8C751D59-E056-AE2D-1DFA-C5F45E3B2815}"/>
                  </a:ext>
                </a:extLst>
              </p:cNvPr>
              <p:cNvSpPr/>
              <p:nvPr/>
            </p:nvSpPr>
            <p:spPr>
              <a:xfrm rot="-5400000">
                <a:off x="137136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52">
                <a:extLst>
                  <a:ext uri="{FF2B5EF4-FFF2-40B4-BE49-F238E27FC236}">
                    <a16:creationId xmlns:a16="http://schemas.microsoft.com/office/drawing/2014/main" id="{0CC4893C-8AB4-CC04-7C7E-3C511A173171}"/>
                  </a:ext>
                </a:extLst>
              </p:cNvPr>
              <p:cNvSpPr/>
              <p:nvPr/>
            </p:nvSpPr>
            <p:spPr>
              <a:xfrm rot="-5400000">
                <a:off x="1624774" y="4028143"/>
                <a:ext cx="498873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52">
                <a:extLst>
                  <a:ext uri="{FF2B5EF4-FFF2-40B4-BE49-F238E27FC236}">
                    <a16:creationId xmlns:a16="http://schemas.microsoft.com/office/drawing/2014/main" id="{3AA01F5A-0D23-D651-E283-E42796A6417E}"/>
                  </a:ext>
                </a:extLst>
              </p:cNvPr>
              <p:cNvSpPr/>
              <p:nvPr/>
            </p:nvSpPr>
            <p:spPr>
              <a:xfrm rot="-5400000">
                <a:off x="1622294" y="3989082"/>
                <a:ext cx="540413" cy="103655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52">
                <a:extLst>
                  <a:ext uri="{FF2B5EF4-FFF2-40B4-BE49-F238E27FC236}">
                    <a16:creationId xmlns:a16="http://schemas.microsoft.com/office/drawing/2014/main" id="{0B3CDB13-F645-5A30-E81F-A336BD8E95F5}"/>
                  </a:ext>
                </a:extLst>
              </p:cNvPr>
              <p:cNvSpPr/>
              <p:nvPr/>
            </p:nvSpPr>
            <p:spPr>
              <a:xfrm rot="-5400000">
                <a:off x="1618271" y="3949043"/>
                <a:ext cx="584476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52">
                <a:extLst>
                  <a:ext uri="{FF2B5EF4-FFF2-40B4-BE49-F238E27FC236}">
                    <a16:creationId xmlns:a16="http://schemas.microsoft.com/office/drawing/2014/main" id="{6BB00AC9-D240-FCFF-B598-9F1C932CC430}"/>
                  </a:ext>
                </a:extLst>
              </p:cNvPr>
              <p:cNvSpPr/>
              <p:nvPr/>
            </p:nvSpPr>
            <p:spPr>
              <a:xfrm rot="-5400000">
                <a:off x="133662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52">
                <a:extLst>
                  <a:ext uri="{FF2B5EF4-FFF2-40B4-BE49-F238E27FC236}">
                    <a16:creationId xmlns:a16="http://schemas.microsoft.com/office/drawing/2014/main" id="{FF20BED9-D4A5-6435-75EF-18FB2A06D2AF}"/>
                  </a:ext>
                </a:extLst>
              </p:cNvPr>
              <p:cNvSpPr/>
              <p:nvPr/>
            </p:nvSpPr>
            <p:spPr>
              <a:xfrm rot="-5400000">
                <a:off x="1071705" y="3588601"/>
                <a:ext cx="1315930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30253" h="2968" extrusionOk="0">
                    <a:moveTo>
                      <a:pt x="29839" y="1"/>
                    </a:moveTo>
                    <a:cubicBezTo>
                      <a:pt x="29725" y="1"/>
                      <a:pt x="29539" y="115"/>
                      <a:pt x="29482" y="229"/>
                    </a:cubicBezTo>
                    <a:lnTo>
                      <a:pt x="16760" y="229"/>
                    </a:lnTo>
                    <a:lnTo>
                      <a:pt x="14264" y="2725"/>
                    </a:lnTo>
                    <a:lnTo>
                      <a:pt x="1" y="2725"/>
                    </a:lnTo>
                    <a:lnTo>
                      <a:pt x="1" y="2967"/>
                    </a:lnTo>
                    <a:lnTo>
                      <a:pt x="14321" y="2967"/>
                    </a:lnTo>
                    <a:lnTo>
                      <a:pt x="16817" y="471"/>
                    </a:lnTo>
                    <a:lnTo>
                      <a:pt x="29482" y="471"/>
                    </a:lnTo>
                    <a:cubicBezTo>
                      <a:pt x="29539" y="642"/>
                      <a:pt x="29725" y="771"/>
                      <a:pt x="29839" y="771"/>
                    </a:cubicBezTo>
                    <a:cubicBezTo>
                      <a:pt x="30081" y="771"/>
                      <a:pt x="30252" y="585"/>
                      <a:pt x="30252" y="357"/>
                    </a:cubicBezTo>
                    <a:cubicBezTo>
                      <a:pt x="30252" y="172"/>
                      <a:pt x="30081" y="1"/>
                      <a:pt x="298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52">
                <a:extLst>
                  <a:ext uri="{FF2B5EF4-FFF2-40B4-BE49-F238E27FC236}">
                    <a16:creationId xmlns:a16="http://schemas.microsoft.com/office/drawing/2014/main" id="{BB8CDE18-AC41-3A69-1297-ED426F873DFB}"/>
                  </a:ext>
                </a:extLst>
              </p:cNvPr>
              <p:cNvSpPr/>
              <p:nvPr/>
            </p:nvSpPr>
            <p:spPr>
              <a:xfrm rot="-5400000">
                <a:off x="1008135" y="3602585"/>
                <a:ext cx="1253859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752" extrusionOk="0">
                    <a:moveTo>
                      <a:pt x="28469" y="0"/>
                    </a:moveTo>
                    <a:cubicBezTo>
                      <a:pt x="28298" y="0"/>
                      <a:pt x="28170" y="129"/>
                      <a:pt x="28113" y="300"/>
                    </a:cubicBezTo>
                    <a:lnTo>
                      <a:pt x="16588" y="300"/>
                    </a:lnTo>
                    <a:lnTo>
                      <a:pt x="13322" y="3509"/>
                    </a:lnTo>
                    <a:lnTo>
                      <a:pt x="1" y="3509"/>
                    </a:lnTo>
                    <a:lnTo>
                      <a:pt x="1" y="3751"/>
                    </a:lnTo>
                    <a:lnTo>
                      <a:pt x="13436" y="3751"/>
                    </a:lnTo>
                    <a:lnTo>
                      <a:pt x="16703" y="542"/>
                    </a:lnTo>
                    <a:lnTo>
                      <a:pt x="28113" y="542"/>
                    </a:lnTo>
                    <a:cubicBezTo>
                      <a:pt x="28170" y="656"/>
                      <a:pt x="28298" y="785"/>
                      <a:pt x="28469" y="785"/>
                    </a:cubicBezTo>
                    <a:cubicBezTo>
                      <a:pt x="28655" y="785"/>
                      <a:pt x="28826" y="599"/>
                      <a:pt x="28826" y="428"/>
                    </a:cubicBezTo>
                    <a:cubicBezTo>
                      <a:pt x="28826" y="186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52">
                <a:extLst>
                  <a:ext uri="{FF2B5EF4-FFF2-40B4-BE49-F238E27FC236}">
                    <a16:creationId xmlns:a16="http://schemas.microsoft.com/office/drawing/2014/main" id="{E326681C-BEBE-9B65-D179-45B640FE87EC}"/>
                  </a:ext>
                </a:extLst>
              </p:cNvPr>
              <p:cNvSpPr/>
              <p:nvPr/>
            </p:nvSpPr>
            <p:spPr>
              <a:xfrm rot="-5400000">
                <a:off x="91135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52">
                <a:extLst>
                  <a:ext uri="{FF2B5EF4-FFF2-40B4-BE49-F238E27FC236}">
                    <a16:creationId xmlns:a16="http://schemas.microsoft.com/office/drawing/2014/main" id="{02303CE4-F178-1C9B-40B2-A3B4D609CA42}"/>
                  </a:ext>
                </a:extLst>
              </p:cNvPr>
              <p:cNvSpPr/>
              <p:nvPr/>
            </p:nvSpPr>
            <p:spPr>
              <a:xfrm rot="-5400000">
                <a:off x="86233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52">
                <a:extLst>
                  <a:ext uri="{FF2B5EF4-FFF2-40B4-BE49-F238E27FC236}">
                    <a16:creationId xmlns:a16="http://schemas.microsoft.com/office/drawing/2014/main" id="{7C6F9CC0-3F98-5EA0-1BB1-E57B2C7EB5E9}"/>
                  </a:ext>
                </a:extLst>
              </p:cNvPr>
              <p:cNvSpPr/>
              <p:nvPr/>
            </p:nvSpPr>
            <p:spPr>
              <a:xfrm rot="-5400000">
                <a:off x="86885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2" name="Google Shape;1132;p52">
              <a:extLst>
                <a:ext uri="{FF2B5EF4-FFF2-40B4-BE49-F238E27FC236}">
                  <a16:creationId xmlns:a16="http://schemas.microsoft.com/office/drawing/2014/main" id="{8740FDC5-988E-5EE4-F316-51AB376FA157}"/>
                </a:ext>
              </a:extLst>
            </p:cNvPr>
            <p:cNvGrpSpPr/>
            <p:nvPr/>
          </p:nvGrpSpPr>
          <p:grpSpPr>
            <a:xfrm rot="-5400000">
              <a:off x="8729180" y="58064"/>
              <a:ext cx="844118" cy="2727790"/>
              <a:chOff x="2474121" y="2891575"/>
              <a:chExt cx="439279" cy="1419541"/>
            </a:xfrm>
          </p:grpSpPr>
          <p:sp>
            <p:nvSpPr>
              <p:cNvPr id="1133" name="Google Shape;1133;p52">
                <a:extLst>
                  <a:ext uri="{FF2B5EF4-FFF2-40B4-BE49-F238E27FC236}">
                    <a16:creationId xmlns:a16="http://schemas.microsoft.com/office/drawing/2014/main" id="{E6911B1E-5339-D0EA-3E0A-23A326058945}"/>
                  </a:ext>
                </a:extLst>
              </p:cNvPr>
              <p:cNvSpPr/>
              <p:nvPr/>
            </p:nvSpPr>
            <p:spPr>
              <a:xfrm rot="-5400000">
                <a:off x="1917918" y="3535251"/>
                <a:ext cx="1419541" cy="132189"/>
              </a:xfrm>
              <a:custGeom>
                <a:avLst/>
                <a:gdLst/>
                <a:ahLst/>
                <a:cxnLst/>
                <a:rect l="l" t="t" r="r" b="b"/>
                <a:pathLst>
                  <a:path w="32635" h="3039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5818" y="243"/>
                    </a:lnTo>
                    <a:lnTo>
                      <a:pt x="15818" y="2796"/>
                    </a:lnTo>
                    <a:lnTo>
                      <a:pt x="31864" y="2796"/>
                    </a:lnTo>
                    <a:cubicBezTo>
                      <a:pt x="31921" y="2981"/>
                      <a:pt x="32092" y="3038"/>
                      <a:pt x="32221" y="3038"/>
                    </a:cubicBezTo>
                    <a:cubicBezTo>
                      <a:pt x="32449" y="3038"/>
                      <a:pt x="32634" y="2924"/>
                      <a:pt x="32634" y="2682"/>
                    </a:cubicBezTo>
                    <a:cubicBezTo>
                      <a:pt x="32634" y="2496"/>
                      <a:pt x="32449" y="2325"/>
                      <a:pt x="32221" y="2325"/>
                    </a:cubicBezTo>
                    <a:cubicBezTo>
                      <a:pt x="32092" y="2325"/>
                      <a:pt x="31921" y="2439"/>
                      <a:pt x="31864" y="2568"/>
                    </a:cubicBezTo>
                    <a:lnTo>
                      <a:pt x="16046" y="2568"/>
                    </a:lnTo>
                    <a:lnTo>
                      <a:pt x="160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52">
                <a:extLst>
                  <a:ext uri="{FF2B5EF4-FFF2-40B4-BE49-F238E27FC236}">
                    <a16:creationId xmlns:a16="http://schemas.microsoft.com/office/drawing/2014/main" id="{53A969D8-4FF8-786B-B48A-ACF7F71D1CB4}"/>
                  </a:ext>
                </a:extLst>
              </p:cNvPr>
              <p:cNvSpPr/>
              <p:nvPr/>
            </p:nvSpPr>
            <p:spPr>
              <a:xfrm rot="-5400000">
                <a:off x="2568095" y="3965811"/>
                <a:ext cx="504441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11597" h="4280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1112" y="243"/>
                    </a:lnTo>
                    <a:lnTo>
                      <a:pt x="11112" y="3566"/>
                    </a:lnTo>
                    <a:cubicBezTo>
                      <a:pt x="10940" y="3623"/>
                      <a:pt x="10883" y="3752"/>
                      <a:pt x="10883" y="3923"/>
                    </a:cubicBezTo>
                    <a:cubicBezTo>
                      <a:pt x="10883" y="4108"/>
                      <a:pt x="10997" y="4279"/>
                      <a:pt x="11240" y="4279"/>
                    </a:cubicBezTo>
                    <a:cubicBezTo>
                      <a:pt x="11468" y="4279"/>
                      <a:pt x="11596" y="4108"/>
                      <a:pt x="11596" y="3923"/>
                    </a:cubicBezTo>
                    <a:cubicBezTo>
                      <a:pt x="11596" y="3752"/>
                      <a:pt x="11539" y="3623"/>
                      <a:pt x="11354" y="3566"/>
                    </a:cubicBezTo>
                    <a:lnTo>
                      <a:pt x="113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52">
                <a:extLst>
                  <a:ext uri="{FF2B5EF4-FFF2-40B4-BE49-F238E27FC236}">
                    <a16:creationId xmlns:a16="http://schemas.microsoft.com/office/drawing/2014/main" id="{E0A6FFD9-7FE2-14D4-16B0-4645F2546B14}"/>
                  </a:ext>
                </a:extLst>
              </p:cNvPr>
              <p:cNvSpPr/>
              <p:nvPr/>
            </p:nvSpPr>
            <p:spPr>
              <a:xfrm rot="-5400000">
                <a:off x="2612136" y="4009852"/>
                <a:ext cx="452331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34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739"/>
                    </a:lnTo>
                    <a:cubicBezTo>
                      <a:pt x="9757" y="2796"/>
                      <a:pt x="9628" y="2925"/>
                      <a:pt x="9628" y="3096"/>
                    </a:cubicBezTo>
                    <a:cubicBezTo>
                      <a:pt x="9628" y="3281"/>
                      <a:pt x="9814" y="3452"/>
                      <a:pt x="10042" y="3452"/>
                    </a:cubicBezTo>
                    <a:cubicBezTo>
                      <a:pt x="10227" y="3452"/>
                      <a:pt x="10398" y="3281"/>
                      <a:pt x="10398" y="3096"/>
                    </a:cubicBezTo>
                    <a:cubicBezTo>
                      <a:pt x="10398" y="2925"/>
                      <a:pt x="10284" y="2796"/>
                      <a:pt x="10170" y="2739"/>
                    </a:cubicBezTo>
                    <a:lnTo>
                      <a:pt x="10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52">
                <a:extLst>
                  <a:ext uri="{FF2B5EF4-FFF2-40B4-BE49-F238E27FC236}">
                    <a16:creationId xmlns:a16="http://schemas.microsoft.com/office/drawing/2014/main" id="{82BCDBE0-6B11-1164-BEFF-1F4308793B42}"/>
                  </a:ext>
                </a:extLst>
              </p:cNvPr>
              <p:cNvSpPr/>
              <p:nvPr/>
            </p:nvSpPr>
            <p:spPr>
              <a:xfrm rot="-5400000">
                <a:off x="2177879" y="3666157"/>
                <a:ext cx="1160818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26687" h="2968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2310" y="243"/>
                    </a:lnTo>
                    <a:lnTo>
                      <a:pt x="12310" y="2739"/>
                    </a:lnTo>
                    <a:lnTo>
                      <a:pt x="25973" y="2739"/>
                    </a:lnTo>
                    <a:cubicBezTo>
                      <a:pt x="26030" y="2910"/>
                      <a:pt x="26159" y="2967"/>
                      <a:pt x="26330" y="2967"/>
                    </a:cubicBezTo>
                    <a:cubicBezTo>
                      <a:pt x="26572" y="2967"/>
                      <a:pt x="26687" y="2853"/>
                      <a:pt x="26687" y="2611"/>
                    </a:cubicBezTo>
                    <a:cubicBezTo>
                      <a:pt x="26687" y="2439"/>
                      <a:pt x="26572" y="2254"/>
                      <a:pt x="26330" y="2254"/>
                    </a:cubicBezTo>
                    <a:cubicBezTo>
                      <a:pt x="26159" y="2254"/>
                      <a:pt x="26030" y="2382"/>
                      <a:pt x="25973" y="2496"/>
                    </a:cubicBezTo>
                    <a:lnTo>
                      <a:pt x="12538" y="2496"/>
                    </a:lnTo>
                    <a:lnTo>
                      <a:pt x="125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52">
                <a:extLst>
                  <a:ext uri="{FF2B5EF4-FFF2-40B4-BE49-F238E27FC236}">
                    <a16:creationId xmlns:a16="http://schemas.microsoft.com/office/drawing/2014/main" id="{9B06F75F-527F-A1C3-B3FD-A923A3ED37F9}"/>
                  </a:ext>
                </a:extLst>
              </p:cNvPr>
              <p:cNvSpPr/>
              <p:nvPr/>
            </p:nvSpPr>
            <p:spPr>
              <a:xfrm rot="-5400000">
                <a:off x="2081076" y="3607849"/>
                <a:ext cx="1271867" cy="134668"/>
              </a:xfrm>
              <a:custGeom>
                <a:avLst/>
                <a:gdLst/>
                <a:ahLst/>
                <a:cxnLst/>
                <a:rect l="l" t="t" r="r" b="b"/>
                <a:pathLst>
                  <a:path w="29240" h="3096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3436" y="243"/>
                    </a:lnTo>
                    <a:lnTo>
                      <a:pt x="13436" y="2853"/>
                    </a:lnTo>
                    <a:lnTo>
                      <a:pt x="28526" y="2853"/>
                    </a:lnTo>
                    <a:cubicBezTo>
                      <a:pt x="28526" y="2967"/>
                      <a:pt x="28712" y="3096"/>
                      <a:pt x="28883" y="3096"/>
                    </a:cubicBezTo>
                    <a:cubicBezTo>
                      <a:pt x="29068" y="3096"/>
                      <a:pt x="29240" y="2910"/>
                      <a:pt x="29240" y="2739"/>
                    </a:cubicBezTo>
                    <a:cubicBezTo>
                      <a:pt x="29240" y="2497"/>
                      <a:pt x="29068" y="2326"/>
                      <a:pt x="28883" y="2326"/>
                    </a:cubicBezTo>
                    <a:cubicBezTo>
                      <a:pt x="28712" y="2326"/>
                      <a:pt x="28526" y="2440"/>
                      <a:pt x="28526" y="2611"/>
                    </a:cubicBezTo>
                    <a:lnTo>
                      <a:pt x="13679" y="2611"/>
                    </a:lnTo>
                    <a:lnTo>
                      <a:pt x="136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52">
                <a:extLst>
                  <a:ext uri="{FF2B5EF4-FFF2-40B4-BE49-F238E27FC236}">
                    <a16:creationId xmlns:a16="http://schemas.microsoft.com/office/drawing/2014/main" id="{0991BDAF-805C-5E89-E53B-8DFD5B062B6A}"/>
                  </a:ext>
                </a:extLst>
              </p:cNvPr>
              <p:cNvSpPr/>
              <p:nvPr/>
            </p:nvSpPr>
            <p:spPr>
              <a:xfrm rot="-5400000">
                <a:off x="2065591" y="3641342"/>
                <a:ext cx="1212319" cy="127230"/>
              </a:xfrm>
              <a:custGeom>
                <a:avLst/>
                <a:gdLst/>
                <a:ahLst/>
                <a:cxnLst/>
                <a:rect l="l" t="t" r="r" b="b"/>
                <a:pathLst>
                  <a:path w="27871" h="2925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4563" y="243"/>
                    </a:lnTo>
                    <a:lnTo>
                      <a:pt x="14563" y="2682"/>
                    </a:lnTo>
                    <a:lnTo>
                      <a:pt x="27157" y="2682"/>
                    </a:lnTo>
                    <a:cubicBezTo>
                      <a:pt x="27229" y="2853"/>
                      <a:pt x="27343" y="2924"/>
                      <a:pt x="27514" y="2924"/>
                    </a:cubicBezTo>
                    <a:cubicBezTo>
                      <a:pt x="27756" y="2924"/>
                      <a:pt x="27870" y="2796"/>
                      <a:pt x="27870" y="2567"/>
                    </a:cubicBezTo>
                    <a:cubicBezTo>
                      <a:pt x="27870" y="2382"/>
                      <a:pt x="27756" y="2211"/>
                      <a:pt x="27514" y="2211"/>
                    </a:cubicBezTo>
                    <a:cubicBezTo>
                      <a:pt x="27343" y="2211"/>
                      <a:pt x="27229" y="2325"/>
                      <a:pt x="27157" y="2439"/>
                    </a:cubicBezTo>
                    <a:lnTo>
                      <a:pt x="14806" y="2439"/>
                    </a:lnTo>
                    <a:lnTo>
                      <a:pt x="14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52">
                <a:extLst>
                  <a:ext uri="{FF2B5EF4-FFF2-40B4-BE49-F238E27FC236}">
                    <a16:creationId xmlns:a16="http://schemas.microsoft.com/office/drawing/2014/main" id="{9D2980E1-53C2-7A97-7304-686428ADE862}"/>
                  </a:ext>
                </a:extLst>
              </p:cNvPr>
              <p:cNvSpPr/>
              <p:nvPr/>
            </p:nvSpPr>
            <p:spPr>
              <a:xfrm rot="-5400000">
                <a:off x="1972508" y="3742473"/>
                <a:ext cx="110374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5375" h="771" extrusionOk="0">
                    <a:moveTo>
                      <a:pt x="25018" y="1"/>
                    </a:moveTo>
                    <a:cubicBezTo>
                      <a:pt x="24847" y="1"/>
                      <a:pt x="24733" y="115"/>
                      <a:pt x="24661" y="300"/>
                    </a:cubicBezTo>
                    <a:lnTo>
                      <a:pt x="1" y="300"/>
                    </a:lnTo>
                    <a:lnTo>
                      <a:pt x="1" y="528"/>
                    </a:lnTo>
                    <a:lnTo>
                      <a:pt x="24661" y="528"/>
                    </a:lnTo>
                    <a:cubicBezTo>
                      <a:pt x="24733" y="657"/>
                      <a:pt x="24847" y="771"/>
                      <a:pt x="25018" y="771"/>
                    </a:cubicBezTo>
                    <a:cubicBezTo>
                      <a:pt x="25260" y="771"/>
                      <a:pt x="25374" y="600"/>
                      <a:pt x="25374" y="414"/>
                    </a:cubicBezTo>
                    <a:cubicBezTo>
                      <a:pt x="25374" y="172"/>
                      <a:pt x="25260" y="1"/>
                      <a:pt x="25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52">
                <a:extLst>
                  <a:ext uri="{FF2B5EF4-FFF2-40B4-BE49-F238E27FC236}">
                    <a16:creationId xmlns:a16="http://schemas.microsoft.com/office/drawing/2014/main" id="{16FCFBA5-F109-6BC0-51B3-243DF3E21FF7}"/>
                  </a:ext>
                </a:extLst>
              </p:cNvPr>
              <p:cNvSpPr/>
              <p:nvPr/>
            </p:nvSpPr>
            <p:spPr>
              <a:xfrm rot="-5400000">
                <a:off x="2020290" y="3823748"/>
                <a:ext cx="94119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1638" h="771" extrusionOk="0">
                    <a:moveTo>
                      <a:pt x="21281" y="0"/>
                    </a:moveTo>
                    <a:cubicBezTo>
                      <a:pt x="21095" y="0"/>
                      <a:pt x="20924" y="114"/>
                      <a:pt x="20924" y="229"/>
                    </a:cubicBezTo>
                    <a:lnTo>
                      <a:pt x="1" y="229"/>
                    </a:lnTo>
                    <a:lnTo>
                      <a:pt x="1" y="471"/>
                    </a:lnTo>
                    <a:lnTo>
                      <a:pt x="20924" y="471"/>
                    </a:lnTo>
                    <a:cubicBezTo>
                      <a:pt x="20924" y="656"/>
                      <a:pt x="21095" y="771"/>
                      <a:pt x="21281" y="771"/>
                    </a:cubicBezTo>
                    <a:cubicBezTo>
                      <a:pt x="21452" y="771"/>
                      <a:pt x="21637" y="585"/>
                      <a:pt x="21637" y="357"/>
                    </a:cubicBezTo>
                    <a:cubicBezTo>
                      <a:pt x="21637" y="172"/>
                      <a:pt x="21452" y="0"/>
                      <a:pt x="212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41" name="Google Shape;1141;p52">
            <a:extLst>
              <a:ext uri="{FF2B5EF4-FFF2-40B4-BE49-F238E27FC236}">
                <a16:creationId xmlns:a16="http://schemas.microsoft.com/office/drawing/2014/main" id="{CBC09087-FE6F-D190-0CB5-0BAC0DAD8A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149400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In productie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6151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>
          <a:extLst>
            <a:ext uri="{FF2B5EF4-FFF2-40B4-BE49-F238E27FC236}">
              <a16:creationId xmlns:a16="http://schemas.microsoft.com/office/drawing/2014/main" id="{E61EB8BB-AB29-5B22-22AA-C12620BF5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52">
            <a:extLst>
              <a:ext uri="{FF2B5EF4-FFF2-40B4-BE49-F238E27FC236}">
                <a16:creationId xmlns:a16="http://schemas.microsoft.com/office/drawing/2014/main" id="{E657AC88-FAB2-6141-5116-494B05AA0517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6" cy="6858000"/>
          </a:xfrm>
          <a:prstGeom prst="rect">
            <a:avLst/>
          </a:prstGeom>
        </p:spPr>
      </p:pic>
      <p:grpSp>
        <p:nvGrpSpPr>
          <p:cNvPr id="1080" name="Google Shape;1080;p52">
            <a:extLst>
              <a:ext uri="{FF2B5EF4-FFF2-40B4-BE49-F238E27FC236}">
                <a16:creationId xmlns:a16="http://schemas.microsoft.com/office/drawing/2014/main" id="{D004FB86-78B4-1D70-8039-7FC1469A36BB}"/>
              </a:ext>
            </a:extLst>
          </p:cNvPr>
          <p:cNvGrpSpPr/>
          <p:nvPr/>
        </p:nvGrpSpPr>
        <p:grpSpPr>
          <a:xfrm>
            <a:off x="9388725" y="309069"/>
            <a:ext cx="4670155" cy="6239852"/>
            <a:chOff x="7012519" y="401451"/>
            <a:chExt cx="3502616" cy="4679889"/>
          </a:xfrm>
        </p:grpSpPr>
        <p:grpSp>
          <p:nvGrpSpPr>
            <p:cNvPr id="1081" name="Google Shape;1081;p52">
              <a:extLst>
                <a:ext uri="{FF2B5EF4-FFF2-40B4-BE49-F238E27FC236}">
                  <a16:creationId xmlns:a16="http://schemas.microsoft.com/office/drawing/2014/main" id="{9CE7494E-AD4F-1376-E75D-BC72C3CB1134}"/>
                </a:ext>
              </a:extLst>
            </p:cNvPr>
            <p:cNvGrpSpPr/>
            <p:nvPr/>
          </p:nvGrpSpPr>
          <p:grpSpPr>
            <a:xfrm rot="-5400000" flipH="1">
              <a:off x="7984113" y="2550319"/>
              <a:ext cx="1559428" cy="3502615"/>
              <a:chOff x="1390914" y="2488356"/>
              <a:chExt cx="811526" cy="1822760"/>
            </a:xfrm>
          </p:grpSpPr>
          <p:sp>
            <p:nvSpPr>
              <p:cNvPr id="1082" name="Google Shape;1082;p52">
                <a:extLst>
                  <a:ext uri="{FF2B5EF4-FFF2-40B4-BE49-F238E27FC236}">
                    <a16:creationId xmlns:a16="http://schemas.microsoft.com/office/drawing/2014/main" id="{1687614D-15A4-650A-41B6-ECC1CC27B81F}"/>
                  </a:ext>
                </a:extLst>
              </p:cNvPr>
              <p:cNvSpPr/>
              <p:nvPr/>
            </p:nvSpPr>
            <p:spPr>
              <a:xfrm rot="-5400000">
                <a:off x="1739909" y="2894384"/>
                <a:ext cx="868558" cy="56503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299" extrusionOk="0">
                    <a:moveTo>
                      <a:pt x="19554" y="0"/>
                    </a:moveTo>
                    <a:cubicBezTo>
                      <a:pt x="19426" y="0"/>
                      <a:pt x="19255" y="114"/>
                      <a:pt x="19198" y="229"/>
                    </a:cubicBezTo>
                    <a:lnTo>
                      <a:pt x="0" y="229"/>
                    </a:lnTo>
                    <a:lnTo>
                      <a:pt x="0" y="1298"/>
                    </a:lnTo>
                    <a:lnTo>
                      <a:pt x="228" y="1298"/>
                    </a:lnTo>
                    <a:lnTo>
                      <a:pt x="228" y="471"/>
                    </a:lnTo>
                    <a:lnTo>
                      <a:pt x="19198" y="471"/>
                    </a:lnTo>
                    <a:cubicBezTo>
                      <a:pt x="19255" y="642"/>
                      <a:pt x="19426" y="770"/>
                      <a:pt x="19554" y="770"/>
                    </a:cubicBezTo>
                    <a:cubicBezTo>
                      <a:pt x="19783" y="770"/>
                      <a:pt x="19968" y="585"/>
                      <a:pt x="19968" y="357"/>
                    </a:cubicBezTo>
                    <a:cubicBezTo>
                      <a:pt x="19968" y="171"/>
                      <a:pt x="19783" y="0"/>
                      <a:pt x="19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52">
                <a:extLst>
                  <a:ext uri="{FF2B5EF4-FFF2-40B4-BE49-F238E27FC236}">
                    <a16:creationId xmlns:a16="http://schemas.microsoft.com/office/drawing/2014/main" id="{025CAF12-F1DD-1AC2-0958-CC5B1FA8D024}"/>
                  </a:ext>
                </a:extLst>
              </p:cNvPr>
              <p:cNvSpPr/>
              <p:nvPr/>
            </p:nvSpPr>
            <p:spPr>
              <a:xfrm rot="-5400000">
                <a:off x="1765616" y="2959195"/>
                <a:ext cx="778040" cy="95608"/>
              </a:xfrm>
              <a:custGeom>
                <a:avLst/>
                <a:gdLst/>
                <a:ahLst/>
                <a:cxnLst/>
                <a:rect l="l" t="t" r="r" b="b"/>
                <a:pathLst>
                  <a:path w="17887" h="2198" extrusionOk="0">
                    <a:moveTo>
                      <a:pt x="17472" y="1"/>
                    </a:moveTo>
                    <a:cubicBezTo>
                      <a:pt x="17358" y="1"/>
                      <a:pt x="17173" y="115"/>
                      <a:pt x="17116" y="243"/>
                    </a:cubicBezTo>
                    <a:lnTo>
                      <a:pt x="0" y="243"/>
                    </a:lnTo>
                    <a:lnTo>
                      <a:pt x="0" y="2197"/>
                    </a:lnTo>
                    <a:lnTo>
                      <a:pt x="243" y="2197"/>
                    </a:lnTo>
                    <a:lnTo>
                      <a:pt x="243" y="471"/>
                    </a:lnTo>
                    <a:lnTo>
                      <a:pt x="17116" y="471"/>
                    </a:lnTo>
                    <a:cubicBezTo>
                      <a:pt x="17173" y="657"/>
                      <a:pt x="17358" y="714"/>
                      <a:pt x="17472" y="714"/>
                    </a:cubicBezTo>
                    <a:cubicBezTo>
                      <a:pt x="17715" y="714"/>
                      <a:pt x="17886" y="600"/>
                      <a:pt x="17886" y="357"/>
                    </a:cubicBezTo>
                    <a:cubicBezTo>
                      <a:pt x="17886" y="186"/>
                      <a:pt x="17715" y="1"/>
                      <a:pt x="17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52">
                <a:extLst>
                  <a:ext uri="{FF2B5EF4-FFF2-40B4-BE49-F238E27FC236}">
                    <a16:creationId xmlns:a16="http://schemas.microsoft.com/office/drawing/2014/main" id="{7D6FE01D-F83A-A3B6-E4CB-63F94D2062A0}"/>
                  </a:ext>
                </a:extLst>
              </p:cNvPr>
              <p:cNvSpPr/>
              <p:nvPr/>
            </p:nvSpPr>
            <p:spPr>
              <a:xfrm rot="-5400000">
                <a:off x="1756634" y="3001714"/>
                <a:ext cx="760032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7473" h="3025" extrusionOk="0">
                    <a:moveTo>
                      <a:pt x="17116" y="0"/>
                    </a:moveTo>
                    <a:cubicBezTo>
                      <a:pt x="16931" y="0"/>
                      <a:pt x="16817" y="58"/>
                      <a:pt x="16759" y="229"/>
                    </a:cubicBezTo>
                    <a:lnTo>
                      <a:pt x="1" y="229"/>
                    </a:lnTo>
                    <a:lnTo>
                      <a:pt x="1" y="3024"/>
                    </a:lnTo>
                    <a:lnTo>
                      <a:pt x="243" y="3024"/>
                    </a:lnTo>
                    <a:lnTo>
                      <a:pt x="243" y="471"/>
                    </a:lnTo>
                    <a:lnTo>
                      <a:pt x="16759" y="471"/>
                    </a:lnTo>
                    <a:cubicBezTo>
                      <a:pt x="16817" y="585"/>
                      <a:pt x="16931" y="714"/>
                      <a:pt x="17116" y="714"/>
                    </a:cubicBezTo>
                    <a:cubicBezTo>
                      <a:pt x="17287" y="714"/>
                      <a:pt x="17473" y="528"/>
                      <a:pt x="17473" y="357"/>
                    </a:cubicBezTo>
                    <a:cubicBezTo>
                      <a:pt x="17473" y="115"/>
                      <a:pt x="17287" y="0"/>
                      <a:pt x="17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52">
                <a:extLst>
                  <a:ext uri="{FF2B5EF4-FFF2-40B4-BE49-F238E27FC236}">
                    <a16:creationId xmlns:a16="http://schemas.microsoft.com/office/drawing/2014/main" id="{13DD7953-4358-53C5-DF4A-0FDF37E8B05F}"/>
                  </a:ext>
                </a:extLst>
              </p:cNvPr>
              <p:cNvSpPr/>
              <p:nvPr/>
            </p:nvSpPr>
            <p:spPr>
              <a:xfrm rot="-5400000">
                <a:off x="1370420" y="3504542"/>
                <a:ext cx="1460472" cy="152676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52">
                <a:extLst>
                  <a:ext uri="{FF2B5EF4-FFF2-40B4-BE49-F238E27FC236}">
                    <a16:creationId xmlns:a16="http://schemas.microsoft.com/office/drawing/2014/main" id="{E8419E40-E9FE-1FD5-A130-A2B157616496}"/>
                  </a:ext>
                </a:extLst>
              </p:cNvPr>
              <p:cNvSpPr/>
              <p:nvPr/>
            </p:nvSpPr>
            <p:spPr>
              <a:xfrm rot="-5400000">
                <a:off x="1428446" y="3604151"/>
                <a:ext cx="1253859" cy="160071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52">
                <a:extLst>
                  <a:ext uri="{FF2B5EF4-FFF2-40B4-BE49-F238E27FC236}">
                    <a16:creationId xmlns:a16="http://schemas.microsoft.com/office/drawing/2014/main" id="{052ABB9C-0805-FBBF-90FE-EC5EE5B99F68}"/>
                  </a:ext>
                </a:extLst>
              </p:cNvPr>
              <p:cNvSpPr/>
              <p:nvPr/>
            </p:nvSpPr>
            <p:spPr>
              <a:xfrm rot="-5400000">
                <a:off x="1332600" y="3552324"/>
                <a:ext cx="1354991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52">
                <a:extLst>
                  <a:ext uri="{FF2B5EF4-FFF2-40B4-BE49-F238E27FC236}">
                    <a16:creationId xmlns:a16="http://schemas.microsoft.com/office/drawing/2014/main" id="{ED7ACA58-B380-6740-DFC1-17F7C2497D9F}"/>
                  </a:ext>
                </a:extLst>
              </p:cNvPr>
              <p:cNvSpPr/>
              <p:nvPr/>
            </p:nvSpPr>
            <p:spPr>
              <a:xfrm rot="-5400000">
                <a:off x="1296281" y="3552020"/>
                <a:ext cx="1292963" cy="225230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52">
                <a:extLst>
                  <a:ext uri="{FF2B5EF4-FFF2-40B4-BE49-F238E27FC236}">
                    <a16:creationId xmlns:a16="http://schemas.microsoft.com/office/drawing/2014/main" id="{BAB4ECA9-0B92-276B-FDAD-8DBF5984A65B}"/>
                  </a:ext>
                </a:extLst>
              </p:cNvPr>
              <p:cNvSpPr/>
              <p:nvPr/>
            </p:nvSpPr>
            <p:spPr>
              <a:xfrm rot="-5400000">
                <a:off x="1295063" y="3592342"/>
                <a:ext cx="1215407" cy="222142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52">
                <a:extLst>
                  <a:ext uri="{FF2B5EF4-FFF2-40B4-BE49-F238E27FC236}">
                    <a16:creationId xmlns:a16="http://schemas.microsoft.com/office/drawing/2014/main" id="{49CC590F-9400-3309-656F-6BC43CC4C2FB}"/>
                  </a:ext>
                </a:extLst>
              </p:cNvPr>
              <p:cNvSpPr/>
              <p:nvPr/>
            </p:nvSpPr>
            <p:spPr>
              <a:xfrm rot="-5400000">
                <a:off x="1190518" y="3668963"/>
                <a:ext cx="1163297" cy="121010"/>
              </a:xfrm>
              <a:custGeom>
                <a:avLst/>
                <a:gdLst/>
                <a:ahLst/>
                <a:cxnLst/>
                <a:rect l="l" t="t" r="r" b="b"/>
                <a:pathLst>
                  <a:path w="26744" h="2782" extrusionOk="0">
                    <a:moveTo>
                      <a:pt x="26330" y="0"/>
                    </a:moveTo>
                    <a:cubicBezTo>
                      <a:pt x="26216" y="0"/>
                      <a:pt x="26030" y="114"/>
                      <a:pt x="25973" y="286"/>
                    </a:cubicBezTo>
                    <a:lnTo>
                      <a:pt x="17116" y="286"/>
                    </a:lnTo>
                    <a:lnTo>
                      <a:pt x="14863" y="2553"/>
                    </a:lnTo>
                    <a:lnTo>
                      <a:pt x="1" y="2553"/>
                    </a:lnTo>
                    <a:lnTo>
                      <a:pt x="1" y="2782"/>
                    </a:lnTo>
                    <a:lnTo>
                      <a:pt x="14920" y="2782"/>
                    </a:lnTo>
                    <a:lnTo>
                      <a:pt x="17245" y="528"/>
                    </a:lnTo>
                    <a:lnTo>
                      <a:pt x="25973" y="528"/>
                    </a:lnTo>
                    <a:cubicBezTo>
                      <a:pt x="26030" y="642"/>
                      <a:pt x="26216" y="770"/>
                      <a:pt x="26330" y="770"/>
                    </a:cubicBezTo>
                    <a:cubicBezTo>
                      <a:pt x="26572" y="770"/>
                      <a:pt x="26744" y="585"/>
                      <a:pt x="26744" y="414"/>
                    </a:cubicBezTo>
                    <a:cubicBezTo>
                      <a:pt x="26744" y="171"/>
                      <a:pt x="26572" y="0"/>
                      <a:pt x="26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52">
                <a:extLst>
                  <a:ext uri="{FF2B5EF4-FFF2-40B4-BE49-F238E27FC236}">
                    <a16:creationId xmlns:a16="http://schemas.microsoft.com/office/drawing/2014/main" id="{EFF477A4-697C-7DA2-3316-A041AD2F79FE}"/>
                  </a:ext>
                </a:extLst>
              </p:cNvPr>
              <p:cNvSpPr/>
              <p:nvPr/>
            </p:nvSpPr>
            <p:spPr>
              <a:xfrm rot="-5400000">
                <a:off x="1172533" y="3722921"/>
                <a:ext cx="1034240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23777" h="3268" extrusionOk="0">
                    <a:moveTo>
                      <a:pt x="23363" y="1"/>
                    </a:moveTo>
                    <a:cubicBezTo>
                      <a:pt x="23235" y="1"/>
                      <a:pt x="23064" y="58"/>
                      <a:pt x="23007" y="229"/>
                    </a:cubicBezTo>
                    <a:lnTo>
                      <a:pt x="16588" y="229"/>
                    </a:lnTo>
                    <a:lnTo>
                      <a:pt x="13793" y="3025"/>
                    </a:lnTo>
                    <a:lnTo>
                      <a:pt x="1" y="3025"/>
                    </a:lnTo>
                    <a:lnTo>
                      <a:pt x="1" y="3267"/>
                    </a:lnTo>
                    <a:lnTo>
                      <a:pt x="13850" y="3267"/>
                    </a:lnTo>
                    <a:lnTo>
                      <a:pt x="16703" y="472"/>
                    </a:lnTo>
                    <a:lnTo>
                      <a:pt x="23007" y="472"/>
                    </a:lnTo>
                    <a:cubicBezTo>
                      <a:pt x="23064" y="586"/>
                      <a:pt x="23235" y="714"/>
                      <a:pt x="23363" y="714"/>
                    </a:cubicBezTo>
                    <a:cubicBezTo>
                      <a:pt x="23591" y="714"/>
                      <a:pt x="23777" y="529"/>
                      <a:pt x="23777" y="357"/>
                    </a:cubicBezTo>
                    <a:cubicBezTo>
                      <a:pt x="23777" y="115"/>
                      <a:pt x="23591" y="1"/>
                      <a:pt x="23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52">
                <a:extLst>
                  <a:ext uri="{FF2B5EF4-FFF2-40B4-BE49-F238E27FC236}">
                    <a16:creationId xmlns:a16="http://schemas.microsoft.com/office/drawing/2014/main" id="{81891631-3312-E754-DC04-6201A94B86C6}"/>
                  </a:ext>
                </a:extLst>
              </p:cNvPr>
              <p:cNvSpPr/>
              <p:nvPr/>
            </p:nvSpPr>
            <p:spPr>
              <a:xfrm rot="-5400000">
                <a:off x="137136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52">
                <a:extLst>
                  <a:ext uri="{FF2B5EF4-FFF2-40B4-BE49-F238E27FC236}">
                    <a16:creationId xmlns:a16="http://schemas.microsoft.com/office/drawing/2014/main" id="{8BC9E546-9A41-CF61-9FE9-4E682553A20C}"/>
                  </a:ext>
                </a:extLst>
              </p:cNvPr>
              <p:cNvSpPr/>
              <p:nvPr/>
            </p:nvSpPr>
            <p:spPr>
              <a:xfrm rot="-5400000">
                <a:off x="1624774" y="4028143"/>
                <a:ext cx="498873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52">
                <a:extLst>
                  <a:ext uri="{FF2B5EF4-FFF2-40B4-BE49-F238E27FC236}">
                    <a16:creationId xmlns:a16="http://schemas.microsoft.com/office/drawing/2014/main" id="{9A375B76-6D80-AB0F-8492-F214126917BC}"/>
                  </a:ext>
                </a:extLst>
              </p:cNvPr>
              <p:cNvSpPr/>
              <p:nvPr/>
            </p:nvSpPr>
            <p:spPr>
              <a:xfrm rot="-5400000">
                <a:off x="1622294" y="3989082"/>
                <a:ext cx="540413" cy="103655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52">
                <a:extLst>
                  <a:ext uri="{FF2B5EF4-FFF2-40B4-BE49-F238E27FC236}">
                    <a16:creationId xmlns:a16="http://schemas.microsoft.com/office/drawing/2014/main" id="{E7A9EBF9-8CCE-752E-8F80-B6853D876F29}"/>
                  </a:ext>
                </a:extLst>
              </p:cNvPr>
              <p:cNvSpPr/>
              <p:nvPr/>
            </p:nvSpPr>
            <p:spPr>
              <a:xfrm rot="-5400000">
                <a:off x="1618271" y="3949043"/>
                <a:ext cx="584476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52">
                <a:extLst>
                  <a:ext uri="{FF2B5EF4-FFF2-40B4-BE49-F238E27FC236}">
                    <a16:creationId xmlns:a16="http://schemas.microsoft.com/office/drawing/2014/main" id="{3E77E342-62EC-6D11-DF5F-43DF509B9783}"/>
                  </a:ext>
                </a:extLst>
              </p:cNvPr>
              <p:cNvSpPr/>
              <p:nvPr/>
            </p:nvSpPr>
            <p:spPr>
              <a:xfrm rot="-5400000">
                <a:off x="133662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52">
                <a:extLst>
                  <a:ext uri="{FF2B5EF4-FFF2-40B4-BE49-F238E27FC236}">
                    <a16:creationId xmlns:a16="http://schemas.microsoft.com/office/drawing/2014/main" id="{68F94F21-F109-633A-C169-4661BB1625B3}"/>
                  </a:ext>
                </a:extLst>
              </p:cNvPr>
              <p:cNvSpPr/>
              <p:nvPr/>
            </p:nvSpPr>
            <p:spPr>
              <a:xfrm rot="-5400000">
                <a:off x="1071705" y="3588601"/>
                <a:ext cx="1315930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30253" h="2968" extrusionOk="0">
                    <a:moveTo>
                      <a:pt x="29839" y="1"/>
                    </a:moveTo>
                    <a:cubicBezTo>
                      <a:pt x="29725" y="1"/>
                      <a:pt x="29539" y="115"/>
                      <a:pt x="29482" y="229"/>
                    </a:cubicBezTo>
                    <a:lnTo>
                      <a:pt x="16760" y="229"/>
                    </a:lnTo>
                    <a:lnTo>
                      <a:pt x="14264" y="2725"/>
                    </a:lnTo>
                    <a:lnTo>
                      <a:pt x="1" y="2725"/>
                    </a:lnTo>
                    <a:lnTo>
                      <a:pt x="1" y="2967"/>
                    </a:lnTo>
                    <a:lnTo>
                      <a:pt x="14321" y="2967"/>
                    </a:lnTo>
                    <a:lnTo>
                      <a:pt x="16817" y="471"/>
                    </a:lnTo>
                    <a:lnTo>
                      <a:pt x="29482" y="471"/>
                    </a:lnTo>
                    <a:cubicBezTo>
                      <a:pt x="29539" y="642"/>
                      <a:pt x="29725" y="771"/>
                      <a:pt x="29839" y="771"/>
                    </a:cubicBezTo>
                    <a:cubicBezTo>
                      <a:pt x="30081" y="771"/>
                      <a:pt x="30252" y="585"/>
                      <a:pt x="30252" y="357"/>
                    </a:cubicBezTo>
                    <a:cubicBezTo>
                      <a:pt x="30252" y="172"/>
                      <a:pt x="30081" y="1"/>
                      <a:pt x="298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52">
                <a:extLst>
                  <a:ext uri="{FF2B5EF4-FFF2-40B4-BE49-F238E27FC236}">
                    <a16:creationId xmlns:a16="http://schemas.microsoft.com/office/drawing/2014/main" id="{6323E808-512D-25E7-6739-DAF0CFDF732D}"/>
                  </a:ext>
                </a:extLst>
              </p:cNvPr>
              <p:cNvSpPr/>
              <p:nvPr/>
            </p:nvSpPr>
            <p:spPr>
              <a:xfrm rot="-5400000">
                <a:off x="1008135" y="3602585"/>
                <a:ext cx="1253859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752" extrusionOk="0">
                    <a:moveTo>
                      <a:pt x="28469" y="0"/>
                    </a:moveTo>
                    <a:cubicBezTo>
                      <a:pt x="28298" y="0"/>
                      <a:pt x="28170" y="129"/>
                      <a:pt x="28113" y="300"/>
                    </a:cubicBezTo>
                    <a:lnTo>
                      <a:pt x="16588" y="300"/>
                    </a:lnTo>
                    <a:lnTo>
                      <a:pt x="13322" y="3509"/>
                    </a:lnTo>
                    <a:lnTo>
                      <a:pt x="1" y="3509"/>
                    </a:lnTo>
                    <a:lnTo>
                      <a:pt x="1" y="3751"/>
                    </a:lnTo>
                    <a:lnTo>
                      <a:pt x="13436" y="3751"/>
                    </a:lnTo>
                    <a:lnTo>
                      <a:pt x="16703" y="542"/>
                    </a:lnTo>
                    <a:lnTo>
                      <a:pt x="28113" y="542"/>
                    </a:lnTo>
                    <a:cubicBezTo>
                      <a:pt x="28170" y="656"/>
                      <a:pt x="28298" y="785"/>
                      <a:pt x="28469" y="785"/>
                    </a:cubicBezTo>
                    <a:cubicBezTo>
                      <a:pt x="28655" y="785"/>
                      <a:pt x="28826" y="599"/>
                      <a:pt x="28826" y="428"/>
                    </a:cubicBezTo>
                    <a:cubicBezTo>
                      <a:pt x="28826" y="186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52">
                <a:extLst>
                  <a:ext uri="{FF2B5EF4-FFF2-40B4-BE49-F238E27FC236}">
                    <a16:creationId xmlns:a16="http://schemas.microsoft.com/office/drawing/2014/main" id="{705EE4C3-C2E5-8291-C457-F2D1353653BA}"/>
                  </a:ext>
                </a:extLst>
              </p:cNvPr>
              <p:cNvSpPr/>
              <p:nvPr/>
            </p:nvSpPr>
            <p:spPr>
              <a:xfrm rot="-5400000">
                <a:off x="91135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52">
                <a:extLst>
                  <a:ext uri="{FF2B5EF4-FFF2-40B4-BE49-F238E27FC236}">
                    <a16:creationId xmlns:a16="http://schemas.microsoft.com/office/drawing/2014/main" id="{B947ABF6-AAB0-0254-4E76-1DB9A86D9A6E}"/>
                  </a:ext>
                </a:extLst>
              </p:cNvPr>
              <p:cNvSpPr/>
              <p:nvPr/>
            </p:nvSpPr>
            <p:spPr>
              <a:xfrm rot="-5400000">
                <a:off x="86233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52">
                <a:extLst>
                  <a:ext uri="{FF2B5EF4-FFF2-40B4-BE49-F238E27FC236}">
                    <a16:creationId xmlns:a16="http://schemas.microsoft.com/office/drawing/2014/main" id="{6127EBDB-3C61-E4BB-0CB1-BDA5C111CECE}"/>
                  </a:ext>
                </a:extLst>
              </p:cNvPr>
              <p:cNvSpPr/>
              <p:nvPr/>
            </p:nvSpPr>
            <p:spPr>
              <a:xfrm rot="-5400000">
                <a:off x="86885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2" name="Google Shape;1102;p52">
              <a:extLst>
                <a:ext uri="{FF2B5EF4-FFF2-40B4-BE49-F238E27FC236}">
                  <a16:creationId xmlns:a16="http://schemas.microsoft.com/office/drawing/2014/main" id="{8566BC50-4D66-5773-63FB-91E919E8F00A}"/>
                </a:ext>
              </a:extLst>
            </p:cNvPr>
            <p:cNvGrpSpPr/>
            <p:nvPr/>
          </p:nvGrpSpPr>
          <p:grpSpPr>
            <a:xfrm rot="-5400000">
              <a:off x="8175918" y="-631579"/>
              <a:ext cx="740390" cy="2806450"/>
              <a:chOff x="8218831" y="2346909"/>
              <a:chExt cx="740390" cy="2806450"/>
            </a:xfrm>
          </p:grpSpPr>
          <p:sp>
            <p:nvSpPr>
              <p:cNvPr id="1103" name="Google Shape;1103;p52">
                <a:extLst>
                  <a:ext uri="{FF2B5EF4-FFF2-40B4-BE49-F238E27FC236}">
                    <a16:creationId xmlns:a16="http://schemas.microsoft.com/office/drawing/2014/main" id="{9840F2A4-915D-7135-0EF2-3AF255A2F423}"/>
                  </a:ext>
                </a:extLst>
              </p:cNvPr>
              <p:cNvSpPr/>
              <p:nvPr/>
            </p:nvSpPr>
            <p:spPr>
              <a:xfrm rot="-5400000">
                <a:off x="7409304" y="3603442"/>
                <a:ext cx="2806450" cy="293383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52">
                <a:extLst>
                  <a:ext uri="{FF2B5EF4-FFF2-40B4-BE49-F238E27FC236}">
                    <a16:creationId xmlns:a16="http://schemas.microsoft.com/office/drawing/2014/main" id="{D4F4F50D-A865-7CF0-BCF7-E50731C771EE}"/>
                  </a:ext>
                </a:extLst>
              </p:cNvPr>
              <p:cNvSpPr/>
              <p:nvPr/>
            </p:nvSpPr>
            <p:spPr>
              <a:xfrm rot="-5400000">
                <a:off x="7520808" y="3794852"/>
                <a:ext cx="2409421" cy="30759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52">
                <a:extLst>
                  <a:ext uri="{FF2B5EF4-FFF2-40B4-BE49-F238E27FC236}">
                    <a16:creationId xmlns:a16="http://schemas.microsoft.com/office/drawing/2014/main" id="{26D67DCF-BF9C-B93F-E2AC-98B9BD7B5E7A}"/>
                  </a:ext>
                </a:extLst>
              </p:cNvPr>
              <p:cNvSpPr/>
              <p:nvPr/>
            </p:nvSpPr>
            <p:spPr>
              <a:xfrm rot="-5400000">
                <a:off x="7336629" y="3695260"/>
                <a:ext cx="2603756" cy="312441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52">
                <a:extLst>
                  <a:ext uri="{FF2B5EF4-FFF2-40B4-BE49-F238E27FC236}">
                    <a16:creationId xmlns:a16="http://schemas.microsoft.com/office/drawing/2014/main" id="{E4EC7845-FE29-BCA0-8C05-2C82937ABDA1}"/>
                  </a:ext>
                </a:extLst>
              </p:cNvPr>
              <p:cNvSpPr/>
              <p:nvPr/>
            </p:nvSpPr>
            <p:spPr>
              <a:xfrm rot="-5400000">
                <a:off x="7266838" y="3694675"/>
                <a:ext cx="2484564" cy="432803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52">
                <a:extLst>
                  <a:ext uri="{FF2B5EF4-FFF2-40B4-BE49-F238E27FC236}">
                    <a16:creationId xmlns:a16="http://schemas.microsoft.com/office/drawing/2014/main" id="{D66D3CF4-2DBD-FBD0-0F78-8EF1968794A5}"/>
                  </a:ext>
                </a:extLst>
              </p:cNvPr>
              <p:cNvSpPr/>
              <p:nvPr/>
            </p:nvSpPr>
            <p:spPr>
              <a:xfrm rot="-5400000">
                <a:off x="7264499" y="3772159"/>
                <a:ext cx="2335532" cy="426869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52">
                <a:extLst>
                  <a:ext uri="{FF2B5EF4-FFF2-40B4-BE49-F238E27FC236}">
                    <a16:creationId xmlns:a16="http://schemas.microsoft.com/office/drawing/2014/main" id="{F193E31A-ED23-BF0D-2B2B-9C6FBEED2C78}"/>
                  </a:ext>
                </a:extLst>
              </p:cNvPr>
              <p:cNvSpPr/>
              <p:nvPr/>
            </p:nvSpPr>
            <p:spPr>
              <a:xfrm rot="-5400000">
                <a:off x="7898072" y="4609597"/>
                <a:ext cx="958636" cy="128888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52">
                <a:extLst>
                  <a:ext uri="{FF2B5EF4-FFF2-40B4-BE49-F238E27FC236}">
                    <a16:creationId xmlns:a16="http://schemas.microsoft.com/office/drawing/2014/main" id="{7F624A81-6AE0-8D52-C1ED-868F2E6F190A}"/>
                  </a:ext>
                </a:extLst>
              </p:cNvPr>
              <p:cNvSpPr/>
              <p:nvPr/>
            </p:nvSpPr>
            <p:spPr>
              <a:xfrm rot="-5400000">
                <a:off x="7893308" y="4534537"/>
                <a:ext cx="1038460" cy="199183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52">
                <a:extLst>
                  <a:ext uri="{FF2B5EF4-FFF2-40B4-BE49-F238E27FC236}">
                    <a16:creationId xmlns:a16="http://schemas.microsoft.com/office/drawing/2014/main" id="{6395CEB9-3CA9-DDF6-1885-A9DFE45886AE}"/>
                  </a:ext>
                </a:extLst>
              </p:cNvPr>
              <p:cNvSpPr/>
              <p:nvPr/>
            </p:nvSpPr>
            <p:spPr>
              <a:xfrm rot="-5400000">
                <a:off x="7885576" y="4457597"/>
                <a:ext cx="1123132" cy="268391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1" name="Google Shape;1111;p52">
              <a:extLst>
                <a:ext uri="{FF2B5EF4-FFF2-40B4-BE49-F238E27FC236}">
                  <a16:creationId xmlns:a16="http://schemas.microsoft.com/office/drawing/2014/main" id="{E18DEF85-220E-ED19-4C40-D0CA59AF860B}"/>
                </a:ext>
              </a:extLst>
            </p:cNvPr>
            <p:cNvGrpSpPr/>
            <p:nvPr/>
          </p:nvGrpSpPr>
          <p:grpSpPr>
            <a:xfrm rot="-5400000">
              <a:off x="7984113" y="900656"/>
              <a:ext cx="1559428" cy="3502615"/>
              <a:chOff x="1390914" y="2488356"/>
              <a:chExt cx="811526" cy="1822760"/>
            </a:xfrm>
          </p:grpSpPr>
          <p:sp>
            <p:nvSpPr>
              <p:cNvPr id="1112" name="Google Shape;1112;p52">
                <a:extLst>
                  <a:ext uri="{FF2B5EF4-FFF2-40B4-BE49-F238E27FC236}">
                    <a16:creationId xmlns:a16="http://schemas.microsoft.com/office/drawing/2014/main" id="{DB2D960B-60B5-5D88-4777-EDF38A6B78AE}"/>
                  </a:ext>
                </a:extLst>
              </p:cNvPr>
              <p:cNvSpPr/>
              <p:nvPr/>
            </p:nvSpPr>
            <p:spPr>
              <a:xfrm rot="-5400000">
                <a:off x="1739909" y="2894384"/>
                <a:ext cx="868558" cy="56503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299" extrusionOk="0">
                    <a:moveTo>
                      <a:pt x="19554" y="0"/>
                    </a:moveTo>
                    <a:cubicBezTo>
                      <a:pt x="19426" y="0"/>
                      <a:pt x="19255" y="114"/>
                      <a:pt x="19198" y="229"/>
                    </a:cubicBezTo>
                    <a:lnTo>
                      <a:pt x="0" y="229"/>
                    </a:lnTo>
                    <a:lnTo>
                      <a:pt x="0" y="1298"/>
                    </a:lnTo>
                    <a:lnTo>
                      <a:pt x="228" y="1298"/>
                    </a:lnTo>
                    <a:lnTo>
                      <a:pt x="228" y="471"/>
                    </a:lnTo>
                    <a:lnTo>
                      <a:pt x="19198" y="471"/>
                    </a:lnTo>
                    <a:cubicBezTo>
                      <a:pt x="19255" y="642"/>
                      <a:pt x="19426" y="770"/>
                      <a:pt x="19554" y="770"/>
                    </a:cubicBezTo>
                    <a:cubicBezTo>
                      <a:pt x="19783" y="770"/>
                      <a:pt x="19968" y="585"/>
                      <a:pt x="19968" y="357"/>
                    </a:cubicBezTo>
                    <a:cubicBezTo>
                      <a:pt x="19968" y="171"/>
                      <a:pt x="19783" y="0"/>
                      <a:pt x="19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52">
                <a:extLst>
                  <a:ext uri="{FF2B5EF4-FFF2-40B4-BE49-F238E27FC236}">
                    <a16:creationId xmlns:a16="http://schemas.microsoft.com/office/drawing/2014/main" id="{E1FD6CA8-7A8E-8E55-F593-739752524EA5}"/>
                  </a:ext>
                </a:extLst>
              </p:cNvPr>
              <p:cNvSpPr/>
              <p:nvPr/>
            </p:nvSpPr>
            <p:spPr>
              <a:xfrm rot="-5400000">
                <a:off x="1765616" y="2959195"/>
                <a:ext cx="778040" cy="95608"/>
              </a:xfrm>
              <a:custGeom>
                <a:avLst/>
                <a:gdLst/>
                <a:ahLst/>
                <a:cxnLst/>
                <a:rect l="l" t="t" r="r" b="b"/>
                <a:pathLst>
                  <a:path w="17887" h="2198" extrusionOk="0">
                    <a:moveTo>
                      <a:pt x="17472" y="1"/>
                    </a:moveTo>
                    <a:cubicBezTo>
                      <a:pt x="17358" y="1"/>
                      <a:pt x="17173" y="115"/>
                      <a:pt x="17116" y="243"/>
                    </a:cubicBezTo>
                    <a:lnTo>
                      <a:pt x="0" y="243"/>
                    </a:lnTo>
                    <a:lnTo>
                      <a:pt x="0" y="2197"/>
                    </a:lnTo>
                    <a:lnTo>
                      <a:pt x="243" y="2197"/>
                    </a:lnTo>
                    <a:lnTo>
                      <a:pt x="243" y="471"/>
                    </a:lnTo>
                    <a:lnTo>
                      <a:pt x="17116" y="471"/>
                    </a:lnTo>
                    <a:cubicBezTo>
                      <a:pt x="17173" y="657"/>
                      <a:pt x="17358" y="714"/>
                      <a:pt x="17472" y="714"/>
                    </a:cubicBezTo>
                    <a:cubicBezTo>
                      <a:pt x="17715" y="714"/>
                      <a:pt x="17886" y="600"/>
                      <a:pt x="17886" y="357"/>
                    </a:cubicBezTo>
                    <a:cubicBezTo>
                      <a:pt x="17886" y="186"/>
                      <a:pt x="17715" y="1"/>
                      <a:pt x="17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52">
                <a:extLst>
                  <a:ext uri="{FF2B5EF4-FFF2-40B4-BE49-F238E27FC236}">
                    <a16:creationId xmlns:a16="http://schemas.microsoft.com/office/drawing/2014/main" id="{AAE74D1B-7525-E9E1-A099-98768AA5C4B7}"/>
                  </a:ext>
                </a:extLst>
              </p:cNvPr>
              <p:cNvSpPr/>
              <p:nvPr/>
            </p:nvSpPr>
            <p:spPr>
              <a:xfrm rot="-5400000">
                <a:off x="1756634" y="3001714"/>
                <a:ext cx="760032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7473" h="3025" extrusionOk="0">
                    <a:moveTo>
                      <a:pt x="17116" y="0"/>
                    </a:moveTo>
                    <a:cubicBezTo>
                      <a:pt x="16931" y="0"/>
                      <a:pt x="16817" y="58"/>
                      <a:pt x="16759" y="229"/>
                    </a:cubicBezTo>
                    <a:lnTo>
                      <a:pt x="1" y="229"/>
                    </a:lnTo>
                    <a:lnTo>
                      <a:pt x="1" y="3024"/>
                    </a:lnTo>
                    <a:lnTo>
                      <a:pt x="243" y="3024"/>
                    </a:lnTo>
                    <a:lnTo>
                      <a:pt x="243" y="471"/>
                    </a:lnTo>
                    <a:lnTo>
                      <a:pt x="16759" y="471"/>
                    </a:lnTo>
                    <a:cubicBezTo>
                      <a:pt x="16817" y="585"/>
                      <a:pt x="16931" y="714"/>
                      <a:pt x="17116" y="714"/>
                    </a:cubicBezTo>
                    <a:cubicBezTo>
                      <a:pt x="17287" y="714"/>
                      <a:pt x="17473" y="528"/>
                      <a:pt x="17473" y="357"/>
                    </a:cubicBezTo>
                    <a:cubicBezTo>
                      <a:pt x="17473" y="115"/>
                      <a:pt x="17287" y="0"/>
                      <a:pt x="17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52">
                <a:extLst>
                  <a:ext uri="{FF2B5EF4-FFF2-40B4-BE49-F238E27FC236}">
                    <a16:creationId xmlns:a16="http://schemas.microsoft.com/office/drawing/2014/main" id="{2620300D-CAF6-19DC-7C76-818C5B252241}"/>
                  </a:ext>
                </a:extLst>
              </p:cNvPr>
              <p:cNvSpPr/>
              <p:nvPr/>
            </p:nvSpPr>
            <p:spPr>
              <a:xfrm rot="-5400000">
                <a:off x="1370420" y="3504542"/>
                <a:ext cx="1460472" cy="152676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52">
                <a:extLst>
                  <a:ext uri="{FF2B5EF4-FFF2-40B4-BE49-F238E27FC236}">
                    <a16:creationId xmlns:a16="http://schemas.microsoft.com/office/drawing/2014/main" id="{62D3B6CD-434A-7DC0-9AF4-3A127B009381}"/>
                  </a:ext>
                </a:extLst>
              </p:cNvPr>
              <p:cNvSpPr/>
              <p:nvPr/>
            </p:nvSpPr>
            <p:spPr>
              <a:xfrm rot="-5400000">
                <a:off x="1428446" y="3604151"/>
                <a:ext cx="1253859" cy="160071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52">
                <a:extLst>
                  <a:ext uri="{FF2B5EF4-FFF2-40B4-BE49-F238E27FC236}">
                    <a16:creationId xmlns:a16="http://schemas.microsoft.com/office/drawing/2014/main" id="{645B5F06-8E2A-DF59-D771-706BEEC4B245}"/>
                  </a:ext>
                </a:extLst>
              </p:cNvPr>
              <p:cNvSpPr/>
              <p:nvPr/>
            </p:nvSpPr>
            <p:spPr>
              <a:xfrm rot="-5400000">
                <a:off x="1332600" y="3552324"/>
                <a:ext cx="1354991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52">
                <a:extLst>
                  <a:ext uri="{FF2B5EF4-FFF2-40B4-BE49-F238E27FC236}">
                    <a16:creationId xmlns:a16="http://schemas.microsoft.com/office/drawing/2014/main" id="{8AD32623-2CC7-A9A1-7860-B2DB73DBB0F7}"/>
                  </a:ext>
                </a:extLst>
              </p:cNvPr>
              <p:cNvSpPr/>
              <p:nvPr/>
            </p:nvSpPr>
            <p:spPr>
              <a:xfrm rot="-5400000">
                <a:off x="1296281" y="3552020"/>
                <a:ext cx="1292963" cy="225230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52">
                <a:extLst>
                  <a:ext uri="{FF2B5EF4-FFF2-40B4-BE49-F238E27FC236}">
                    <a16:creationId xmlns:a16="http://schemas.microsoft.com/office/drawing/2014/main" id="{8394F58B-7E09-0029-8100-C472E8C8C438}"/>
                  </a:ext>
                </a:extLst>
              </p:cNvPr>
              <p:cNvSpPr/>
              <p:nvPr/>
            </p:nvSpPr>
            <p:spPr>
              <a:xfrm rot="-5400000">
                <a:off x="1295063" y="3592342"/>
                <a:ext cx="1215407" cy="222142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52">
                <a:extLst>
                  <a:ext uri="{FF2B5EF4-FFF2-40B4-BE49-F238E27FC236}">
                    <a16:creationId xmlns:a16="http://schemas.microsoft.com/office/drawing/2014/main" id="{E3705D54-75C8-A5C2-6F09-E577618CFE8E}"/>
                  </a:ext>
                </a:extLst>
              </p:cNvPr>
              <p:cNvSpPr/>
              <p:nvPr/>
            </p:nvSpPr>
            <p:spPr>
              <a:xfrm rot="-5400000">
                <a:off x="1190518" y="3668963"/>
                <a:ext cx="1163297" cy="121010"/>
              </a:xfrm>
              <a:custGeom>
                <a:avLst/>
                <a:gdLst/>
                <a:ahLst/>
                <a:cxnLst/>
                <a:rect l="l" t="t" r="r" b="b"/>
                <a:pathLst>
                  <a:path w="26744" h="2782" extrusionOk="0">
                    <a:moveTo>
                      <a:pt x="26330" y="0"/>
                    </a:moveTo>
                    <a:cubicBezTo>
                      <a:pt x="26216" y="0"/>
                      <a:pt x="26030" y="114"/>
                      <a:pt x="25973" y="286"/>
                    </a:cubicBezTo>
                    <a:lnTo>
                      <a:pt x="17116" y="286"/>
                    </a:lnTo>
                    <a:lnTo>
                      <a:pt x="14863" y="2553"/>
                    </a:lnTo>
                    <a:lnTo>
                      <a:pt x="1" y="2553"/>
                    </a:lnTo>
                    <a:lnTo>
                      <a:pt x="1" y="2782"/>
                    </a:lnTo>
                    <a:lnTo>
                      <a:pt x="14920" y="2782"/>
                    </a:lnTo>
                    <a:lnTo>
                      <a:pt x="17245" y="528"/>
                    </a:lnTo>
                    <a:lnTo>
                      <a:pt x="25973" y="528"/>
                    </a:lnTo>
                    <a:cubicBezTo>
                      <a:pt x="26030" y="642"/>
                      <a:pt x="26216" y="770"/>
                      <a:pt x="26330" y="770"/>
                    </a:cubicBezTo>
                    <a:cubicBezTo>
                      <a:pt x="26572" y="770"/>
                      <a:pt x="26744" y="585"/>
                      <a:pt x="26744" y="414"/>
                    </a:cubicBezTo>
                    <a:cubicBezTo>
                      <a:pt x="26744" y="171"/>
                      <a:pt x="26572" y="0"/>
                      <a:pt x="26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52">
                <a:extLst>
                  <a:ext uri="{FF2B5EF4-FFF2-40B4-BE49-F238E27FC236}">
                    <a16:creationId xmlns:a16="http://schemas.microsoft.com/office/drawing/2014/main" id="{542F55A4-3373-766B-0394-ECDC93709F48}"/>
                  </a:ext>
                </a:extLst>
              </p:cNvPr>
              <p:cNvSpPr/>
              <p:nvPr/>
            </p:nvSpPr>
            <p:spPr>
              <a:xfrm rot="-5400000">
                <a:off x="1172533" y="3722921"/>
                <a:ext cx="1034240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23777" h="3268" extrusionOk="0">
                    <a:moveTo>
                      <a:pt x="23363" y="1"/>
                    </a:moveTo>
                    <a:cubicBezTo>
                      <a:pt x="23235" y="1"/>
                      <a:pt x="23064" y="58"/>
                      <a:pt x="23007" y="229"/>
                    </a:cubicBezTo>
                    <a:lnTo>
                      <a:pt x="16588" y="229"/>
                    </a:lnTo>
                    <a:lnTo>
                      <a:pt x="13793" y="3025"/>
                    </a:lnTo>
                    <a:lnTo>
                      <a:pt x="1" y="3025"/>
                    </a:lnTo>
                    <a:lnTo>
                      <a:pt x="1" y="3267"/>
                    </a:lnTo>
                    <a:lnTo>
                      <a:pt x="13850" y="3267"/>
                    </a:lnTo>
                    <a:lnTo>
                      <a:pt x="16703" y="472"/>
                    </a:lnTo>
                    <a:lnTo>
                      <a:pt x="23007" y="472"/>
                    </a:lnTo>
                    <a:cubicBezTo>
                      <a:pt x="23064" y="586"/>
                      <a:pt x="23235" y="714"/>
                      <a:pt x="23363" y="714"/>
                    </a:cubicBezTo>
                    <a:cubicBezTo>
                      <a:pt x="23591" y="714"/>
                      <a:pt x="23777" y="529"/>
                      <a:pt x="23777" y="357"/>
                    </a:cubicBezTo>
                    <a:cubicBezTo>
                      <a:pt x="23777" y="115"/>
                      <a:pt x="23591" y="1"/>
                      <a:pt x="23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52">
                <a:extLst>
                  <a:ext uri="{FF2B5EF4-FFF2-40B4-BE49-F238E27FC236}">
                    <a16:creationId xmlns:a16="http://schemas.microsoft.com/office/drawing/2014/main" id="{D80E0323-1F9C-B97A-2677-F76D8741D315}"/>
                  </a:ext>
                </a:extLst>
              </p:cNvPr>
              <p:cNvSpPr/>
              <p:nvPr/>
            </p:nvSpPr>
            <p:spPr>
              <a:xfrm rot="-5400000">
                <a:off x="137136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52">
                <a:extLst>
                  <a:ext uri="{FF2B5EF4-FFF2-40B4-BE49-F238E27FC236}">
                    <a16:creationId xmlns:a16="http://schemas.microsoft.com/office/drawing/2014/main" id="{22268E78-DE6B-0190-FFDE-0C54F18C38DF}"/>
                  </a:ext>
                </a:extLst>
              </p:cNvPr>
              <p:cNvSpPr/>
              <p:nvPr/>
            </p:nvSpPr>
            <p:spPr>
              <a:xfrm rot="-5400000">
                <a:off x="1624774" y="4028143"/>
                <a:ext cx="498873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52">
                <a:extLst>
                  <a:ext uri="{FF2B5EF4-FFF2-40B4-BE49-F238E27FC236}">
                    <a16:creationId xmlns:a16="http://schemas.microsoft.com/office/drawing/2014/main" id="{E3BB723B-79D8-6D2D-8A64-07AF78D1B42E}"/>
                  </a:ext>
                </a:extLst>
              </p:cNvPr>
              <p:cNvSpPr/>
              <p:nvPr/>
            </p:nvSpPr>
            <p:spPr>
              <a:xfrm rot="-5400000">
                <a:off x="1622294" y="3989082"/>
                <a:ext cx="540413" cy="103655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52">
                <a:extLst>
                  <a:ext uri="{FF2B5EF4-FFF2-40B4-BE49-F238E27FC236}">
                    <a16:creationId xmlns:a16="http://schemas.microsoft.com/office/drawing/2014/main" id="{5AF432BE-C869-663B-1CA8-06148E41941E}"/>
                  </a:ext>
                </a:extLst>
              </p:cNvPr>
              <p:cNvSpPr/>
              <p:nvPr/>
            </p:nvSpPr>
            <p:spPr>
              <a:xfrm rot="-5400000">
                <a:off x="1618271" y="3949043"/>
                <a:ext cx="584476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52">
                <a:extLst>
                  <a:ext uri="{FF2B5EF4-FFF2-40B4-BE49-F238E27FC236}">
                    <a16:creationId xmlns:a16="http://schemas.microsoft.com/office/drawing/2014/main" id="{EF8F6629-9015-8983-0C2B-5E3B0D15CB63}"/>
                  </a:ext>
                </a:extLst>
              </p:cNvPr>
              <p:cNvSpPr/>
              <p:nvPr/>
            </p:nvSpPr>
            <p:spPr>
              <a:xfrm rot="-5400000">
                <a:off x="133662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52">
                <a:extLst>
                  <a:ext uri="{FF2B5EF4-FFF2-40B4-BE49-F238E27FC236}">
                    <a16:creationId xmlns:a16="http://schemas.microsoft.com/office/drawing/2014/main" id="{C4AD9F94-6BE8-F38D-48BB-3EE6EAE22B1C}"/>
                  </a:ext>
                </a:extLst>
              </p:cNvPr>
              <p:cNvSpPr/>
              <p:nvPr/>
            </p:nvSpPr>
            <p:spPr>
              <a:xfrm rot="-5400000">
                <a:off x="1071705" y="3588601"/>
                <a:ext cx="1315930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30253" h="2968" extrusionOk="0">
                    <a:moveTo>
                      <a:pt x="29839" y="1"/>
                    </a:moveTo>
                    <a:cubicBezTo>
                      <a:pt x="29725" y="1"/>
                      <a:pt x="29539" y="115"/>
                      <a:pt x="29482" y="229"/>
                    </a:cubicBezTo>
                    <a:lnTo>
                      <a:pt x="16760" y="229"/>
                    </a:lnTo>
                    <a:lnTo>
                      <a:pt x="14264" y="2725"/>
                    </a:lnTo>
                    <a:lnTo>
                      <a:pt x="1" y="2725"/>
                    </a:lnTo>
                    <a:lnTo>
                      <a:pt x="1" y="2967"/>
                    </a:lnTo>
                    <a:lnTo>
                      <a:pt x="14321" y="2967"/>
                    </a:lnTo>
                    <a:lnTo>
                      <a:pt x="16817" y="471"/>
                    </a:lnTo>
                    <a:lnTo>
                      <a:pt x="29482" y="471"/>
                    </a:lnTo>
                    <a:cubicBezTo>
                      <a:pt x="29539" y="642"/>
                      <a:pt x="29725" y="771"/>
                      <a:pt x="29839" y="771"/>
                    </a:cubicBezTo>
                    <a:cubicBezTo>
                      <a:pt x="30081" y="771"/>
                      <a:pt x="30252" y="585"/>
                      <a:pt x="30252" y="357"/>
                    </a:cubicBezTo>
                    <a:cubicBezTo>
                      <a:pt x="30252" y="172"/>
                      <a:pt x="30081" y="1"/>
                      <a:pt x="298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52">
                <a:extLst>
                  <a:ext uri="{FF2B5EF4-FFF2-40B4-BE49-F238E27FC236}">
                    <a16:creationId xmlns:a16="http://schemas.microsoft.com/office/drawing/2014/main" id="{4B90E803-C97B-F92C-3FCE-26A0ECCD7C2D}"/>
                  </a:ext>
                </a:extLst>
              </p:cNvPr>
              <p:cNvSpPr/>
              <p:nvPr/>
            </p:nvSpPr>
            <p:spPr>
              <a:xfrm rot="-5400000">
                <a:off x="1008135" y="3602585"/>
                <a:ext cx="1253859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752" extrusionOk="0">
                    <a:moveTo>
                      <a:pt x="28469" y="0"/>
                    </a:moveTo>
                    <a:cubicBezTo>
                      <a:pt x="28298" y="0"/>
                      <a:pt x="28170" y="129"/>
                      <a:pt x="28113" y="300"/>
                    </a:cubicBezTo>
                    <a:lnTo>
                      <a:pt x="16588" y="300"/>
                    </a:lnTo>
                    <a:lnTo>
                      <a:pt x="13322" y="3509"/>
                    </a:lnTo>
                    <a:lnTo>
                      <a:pt x="1" y="3509"/>
                    </a:lnTo>
                    <a:lnTo>
                      <a:pt x="1" y="3751"/>
                    </a:lnTo>
                    <a:lnTo>
                      <a:pt x="13436" y="3751"/>
                    </a:lnTo>
                    <a:lnTo>
                      <a:pt x="16703" y="542"/>
                    </a:lnTo>
                    <a:lnTo>
                      <a:pt x="28113" y="542"/>
                    </a:lnTo>
                    <a:cubicBezTo>
                      <a:pt x="28170" y="656"/>
                      <a:pt x="28298" y="785"/>
                      <a:pt x="28469" y="785"/>
                    </a:cubicBezTo>
                    <a:cubicBezTo>
                      <a:pt x="28655" y="785"/>
                      <a:pt x="28826" y="599"/>
                      <a:pt x="28826" y="428"/>
                    </a:cubicBezTo>
                    <a:cubicBezTo>
                      <a:pt x="28826" y="186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52">
                <a:extLst>
                  <a:ext uri="{FF2B5EF4-FFF2-40B4-BE49-F238E27FC236}">
                    <a16:creationId xmlns:a16="http://schemas.microsoft.com/office/drawing/2014/main" id="{134EA1A3-63FB-23EB-0C91-A92097A06DD6}"/>
                  </a:ext>
                </a:extLst>
              </p:cNvPr>
              <p:cNvSpPr/>
              <p:nvPr/>
            </p:nvSpPr>
            <p:spPr>
              <a:xfrm rot="-5400000">
                <a:off x="91135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52">
                <a:extLst>
                  <a:ext uri="{FF2B5EF4-FFF2-40B4-BE49-F238E27FC236}">
                    <a16:creationId xmlns:a16="http://schemas.microsoft.com/office/drawing/2014/main" id="{3C06F093-B448-6871-ECFE-424572651CAC}"/>
                  </a:ext>
                </a:extLst>
              </p:cNvPr>
              <p:cNvSpPr/>
              <p:nvPr/>
            </p:nvSpPr>
            <p:spPr>
              <a:xfrm rot="-5400000">
                <a:off x="86233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52">
                <a:extLst>
                  <a:ext uri="{FF2B5EF4-FFF2-40B4-BE49-F238E27FC236}">
                    <a16:creationId xmlns:a16="http://schemas.microsoft.com/office/drawing/2014/main" id="{BEC5387A-03BB-5634-7188-16DBDBC6A759}"/>
                  </a:ext>
                </a:extLst>
              </p:cNvPr>
              <p:cNvSpPr/>
              <p:nvPr/>
            </p:nvSpPr>
            <p:spPr>
              <a:xfrm rot="-5400000">
                <a:off x="86885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2" name="Google Shape;1132;p52">
              <a:extLst>
                <a:ext uri="{FF2B5EF4-FFF2-40B4-BE49-F238E27FC236}">
                  <a16:creationId xmlns:a16="http://schemas.microsoft.com/office/drawing/2014/main" id="{2EF516B5-2654-92F1-6D12-1B9217EA1EBE}"/>
                </a:ext>
              </a:extLst>
            </p:cNvPr>
            <p:cNvGrpSpPr/>
            <p:nvPr/>
          </p:nvGrpSpPr>
          <p:grpSpPr>
            <a:xfrm rot="-5400000">
              <a:off x="8729180" y="58064"/>
              <a:ext cx="844118" cy="2727790"/>
              <a:chOff x="2474121" y="2891575"/>
              <a:chExt cx="439279" cy="1419541"/>
            </a:xfrm>
          </p:grpSpPr>
          <p:sp>
            <p:nvSpPr>
              <p:cNvPr id="1133" name="Google Shape;1133;p52">
                <a:extLst>
                  <a:ext uri="{FF2B5EF4-FFF2-40B4-BE49-F238E27FC236}">
                    <a16:creationId xmlns:a16="http://schemas.microsoft.com/office/drawing/2014/main" id="{BF358265-9945-58ED-5057-67473A5989BD}"/>
                  </a:ext>
                </a:extLst>
              </p:cNvPr>
              <p:cNvSpPr/>
              <p:nvPr/>
            </p:nvSpPr>
            <p:spPr>
              <a:xfrm rot="-5400000">
                <a:off x="1917918" y="3535251"/>
                <a:ext cx="1419541" cy="132189"/>
              </a:xfrm>
              <a:custGeom>
                <a:avLst/>
                <a:gdLst/>
                <a:ahLst/>
                <a:cxnLst/>
                <a:rect l="l" t="t" r="r" b="b"/>
                <a:pathLst>
                  <a:path w="32635" h="3039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5818" y="243"/>
                    </a:lnTo>
                    <a:lnTo>
                      <a:pt x="15818" y="2796"/>
                    </a:lnTo>
                    <a:lnTo>
                      <a:pt x="31864" y="2796"/>
                    </a:lnTo>
                    <a:cubicBezTo>
                      <a:pt x="31921" y="2981"/>
                      <a:pt x="32092" y="3038"/>
                      <a:pt x="32221" y="3038"/>
                    </a:cubicBezTo>
                    <a:cubicBezTo>
                      <a:pt x="32449" y="3038"/>
                      <a:pt x="32634" y="2924"/>
                      <a:pt x="32634" y="2682"/>
                    </a:cubicBezTo>
                    <a:cubicBezTo>
                      <a:pt x="32634" y="2496"/>
                      <a:pt x="32449" y="2325"/>
                      <a:pt x="32221" y="2325"/>
                    </a:cubicBezTo>
                    <a:cubicBezTo>
                      <a:pt x="32092" y="2325"/>
                      <a:pt x="31921" y="2439"/>
                      <a:pt x="31864" y="2568"/>
                    </a:cubicBezTo>
                    <a:lnTo>
                      <a:pt x="16046" y="2568"/>
                    </a:lnTo>
                    <a:lnTo>
                      <a:pt x="160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52">
                <a:extLst>
                  <a:ext uri="{FF2B5EF4-FFF2-40B4-BE49-F238E27FC236}">
                    <a16:creationId xmlns:a16="http://schemas.microsoft.com/office/drawing/2014/main" id="{2F7A7D40-7292-A691-8B5D-7FFF3FFD642E}"/>
                  </a:ext>
                </a:extLst>
              </p:cNvPr>
              <p:cNvSpPr/>
              <p:nvPr/>
            </p:nvSpPr>
            <p:spPr>
              <a:xfrm rot="-5400000">
                <a:off x="2568095" y="3965811"/>
                <a:ext cx="504441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11597" h="4280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1112" y="243"/>
                    </a:lnTo>
                    <a:lnTo>
                      <a:pt x="11112" y="3566"/>
                    </a:lnTo>
                    <a:cubicBezTo>
                      <a:pt x="10940" y="3623"/>
                      <a:pt x="10883" y="3752"/>
                      <a:pt x="10883" y="3923"/>
                    </a:cubicBezTo>
                    <a:cubicBezTo>
                      <a:pt x="10883" y="4108"/>
                      <a:pt x="10997" y="4279"/>
                      <a:pt x="11240" y="4279"/>
                    </a:cubicBezTo>
                    <a:cubicBezTo>
                      <a:pt x="11468" y="4279"/>
                      <a:pt x="11596" y="4108"/>
                      <a:pt x="11596" y="3923"/>
                    </a:cubicBezTo>
                    <a:cubicBezTo>
                      <a:pt x="11596" y="3752"/>
                      <a:pt x="11539" y="3623"/>
                      <a:pt x="11354" y="3566"/>
                    </a:cubicBezTo>
                    <a:lnTo>
                      <a:pt x="113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52">
                <a:extLst>
                  <a:ext uri="{FF2B5EF4-FFF2-40B4-BE49-F238E27FC236}">
                    <a16:creationId xmlns:a16="http://schemas.microsoft.com/office/drawing/2014/main" id="{558A06A3-C55E-45EF-D07D-19670AA505DD}"/>
                  </a:ext>
                </a:extLst>
              </p:cNvPr>
              <p:cNvSpPr/>
              <p:nvPr/>
            </p:nvSpPr>
            <p:spPr>
              <a:xfrm rot="-5400000">
                <a:off x="2612136" y="4009852"/>
                <a:ext cx="452331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34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739"/>
                    </a:lnTo>
                    <a:cubicBezTo>
                      <a:pt x="9757" y="2796"/>
                      <a:pt x="9628" y="2925"/>
                      <a:pt x="9628" y="3096"/>
                    </a:cubicBezTo>
                    <a:cubicBezTo>
                      <a:pt x="9628" y="3281"/>
                      <a:pt x="9814" y="3452"/>
                      <a:pt x="10042" y="3452"/>
                    </a:cubicBezTo>
                    <a:cubicBezTo>
                      <a:pt x="10227" y="3452"/>
                      <a:pt x="10398" y="3281"/>
                      <a:pt x="10398" y="3096"/>
                    </a:cubicBezTo>
                    <a:cubicBezTo>
                      <a:pt x="10398" y="2925"/>
                      <a:pt x="10284" y="2796"/>
                      <a:pt x="10170" y="2739"/>
                    </a:cubicBezTo>
                    <a:lnTo>
                      <a:pt x="10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52">
                <a:extLst>
                  <a:ext uri="{FF2B5EF4-FFF2-40B4-BE49-F238E27FC236}">
                    <a16:creationId xmlns:a16="http://schemas.microsoft.com/office/drawing/2014/main" id="{5F539CC0-2124-4C4F-7FBC-0D3D15DC70C0}"/>
                  </a:ext>
                </a:extLst>
              </p:cNvPr>
              <p:cNvSpPr/>
              <p:nvPr/>
            </p:nvSpPr>
            <p:spPr>
              <a:xfrm rot="-5400000">
                <a:off x="2177879" y="3666157"/>
                <a:ext cx="1160818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26687" h="2968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2310" y="243"/>
                    </a:lnTo>
                    <a:lnTo>
                      <a:pt x="12310" y="2739"/>
                    </a:lnTo>
                    <a:lnTo>
                      <a:pt x="25973" y="2739"/>
                    </a:lnTo>
                    <a:cubicBezTo>
                      <a:pt x="26030" y="2910"/>
                      <a:pt x="26159" y="2967"/>
                      <a:pt x="26330" y="2967"/>
                    </a:cubicBezTo>
                    <a:cubicBezTo>
                      <a:pt x="26572" y="2967"/>
                      <a:pt x="26687" y="2853"/>
                      <a:pt x="26687" y="2611"/>
                    </a:cubicBezTo>
                    <a:cubicBezTo>
                      <a:pt x="26687" y="2439"/>
                      <a:pt x="26572" y="2254"/>
                      <a:pt x="26330" y="2254"/>
                    </a:cubicBezTo>
                    <a:cubicBezTo>
                      <a:pt x="26159" y="2254"/>
                      <a:pt x="26030" y="2382"/>
                      <a:pt x="25973" y="2496"/>
                    </a:cubicBezTo>
                    <a:lnTo>
                      <a:pt x="12538" y="2496"/>
                    </a:lnTo>
                    <a:lnTo>
                      <a:pt x="125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52">
                <a:extLst>
                  <a:ext uri="{FF2B5EF4-FFF2-40B4-BE49-F238E27FC236}">
                    <a16:creationId xmlns:a16="http://schemas.microsoft.com/office/drawing/2014/main" id="{8CDAFAF9-25ED-AD8F-84AC-B394B72714E3}"/>
                  </a:ext>
                </a:extLst>
              </p:cNvPr>
              <p:cNvSpPr/>
              <p:nvPr/>
            </p:nvSpPr>
            <p:spPr>
              <a:xfrm rot="-5400000">
                <a:off x="2081076" y="3607849"/>
                <a:ext cx="1271867" cy="134668"/>
              </a:xfrm>
              <a:custGeom>
                <a:avLst/>
                <a:gdLst/>
                <a:ahLst/>
                <a:cxnLst/>
                <a:rect l="l" t="t" r="r" b="b"/>
                <a:pathLst>
                  <a:path w="29240" h="3096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3436" y="243"/>
                    </a:lnTo>
                    <a:lnTo>
                      <a:pt x="13436" y="2853"/>
                    </a:lnTo>
                    <a:lnTo>
                      <a:pt x="28526" y="2853"/>
                    </a:lnTo>
                    <a:cubicBezTo>
                      <a:pt x="28526" y="2967"/>
                      <a:pt x="28712" y="3096"/>
                      <a:pt x="28883" y="3096"/>
                    </a:cubicBezTo>
                    <a:cubicBezTo>
                      <a:pt x="29068" y="3096"/>
                      <a:pt x="29240" y="2910"/>
                      <a:pt x="29240" y="2739"/>
                    </a:cubicBezTo>
                    <a:cubicBezTo>
                      <a:pt x="29240" y="2497"/>
                      <a:pt x="29068" y="2326"/>
                      <a:pt x="28883" y="2326"/>
                    </a:cubicBezTo>
                    <a:cubicBezTo>
                      <a:pt x="28712" y="2326"/>
                      <a:pt x="28526" y="2440"/>
                      <a:pt x="28526" y="2611"/>
                    </a:cubicBezTo>
                    <a:lnTo>
                      <a:pt x="13679" y="2611"/>
                    </a:lnTo>
                    <a:lnTo>
                      <a:pt x="136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52">
                <a:extLst>
                  <a:ext uri="{FF2B5EF4-FFF2-40B4-BE49-F238E27FC236}">
                    <a16:creationId xmlns:a16="http://schemas.microsoft.com/office/drawing/2014/main" id="{CB383C63-F48C-0135-0C4F-9835D712D290}"/>
                  </a:ext>
                </a:extLst>
              </p:cNvPr>
              <p:cNvSpPr/>
              <p:nvPr/>
            </p:nvSpPr>
            <p:spPr>
              <a:xfrm rot="-5400000">
                <a:off x="2065591" y="3641342"/>
                <a:ext cx="1212319" cy="127230"/>
              </a:xfrm>
              <a:custGeom>
                <a:avLst/>
                <a:gdLst/>
                <a:ahLst/>
                <a:cxnLst/>
                <a:rect l="l" t="t" r="r" b="b"/>
                <a:pathLst>
                  <a:path w="27871" h="2925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4563" y="243"/>
                    </a:lnTo>
                    <a:lnTo>
                      <a:pt x="14563" y="2682"/>
                    </a:lnTo>
                    <a:lnTo>
                      <a:pt x="27157" y="2682"/>
                    </a:lnTo>
                    <a:cubicBezTo>
                      <a:pt x="27229" y="2853"/>
                      <a:pt x="27343" y="2924"/>
                      <a:pt x="27514" y="2924"/>
                    </a:cubicBezTo>
                    <a:cubicBezTo>
                      <a:pt x="27756" y="2924"/>
                      <a:pt x="27870" y="2796"/>
                      <a:pt x="27870" y="2567"/>
                    </a:cubicBezTo>
                    <a:cubicBezTo>
                      <a:pt x="27870" y="2382"/>
                      <a:pt x="27756" y="2211"/>
                      <a:pt x="27514" y="2211"/>
                    </a:cubicBezTo>
                    <a:cubicBezTo>
                      <a:pt x="27343" y="2211"/>
                      <a:pt x="27229" y="2325"/>
                      <a:pt x="27157" y="2439"/>
                    </a:cubicBezTo>
                    <a:lnTo>
                      <a:pt x="14806" y="2439"/>
                    </a:lnTo>
                    <a:lnTo>
                      <a:pt x="14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52">
                <a:extLst>
                  <a:ext uri="{FF2B5EF4-FFF2-40B4-BE49-F238E27FC236}">
                    <a16:creationId xmlns:a16="http://schemas.microsoft.com/office/drawing/2014/main" id="{C92D9FB6-4E91-CCDF-B874-30F100BEA2D7}"/>
                  </a:ext>
                </a:extLst>
              </p:cNvPr>
              <p:cNvSpPr/>
              <p:nvPr/>
            </p:nvSpPr>
            <p:spPr>
              <a:xfrm rot="-5400000">
                <a:off x="1972508" y="3742473"/>
                <a:ext cx="110374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5375" h="771" extrusionOk="0">
                    <a:moveTo>
                      <a:pt x="25018" y="1"/>
                    </a:moveTo>
                    <a:cubicBezTo>
                      <a:pt x="24847" y="1"/>
                      <a:pt x="24733" y="115"/>
                      <a:pt x="24661" y="300"/>
                    </a:cubicBezTo>
                    <a:lnTo>
                      <a:pt x="1" y="300"/>
                    </a:lnTo>
                    <a:lnTo>
                      <a:pt x="1" y="528"/>
                    </a:lnTo>
                    <a:lnTo>
                      <a:pt x="24661" y="528"/>
                    </a:lnTo>
                    <a:cubicBezTo>
                      <a:pt x="24733" y="657"/>
                      <a:pt x="24847" y="771"/>
                      <a:pt x="25018" y="771"/>
                    </a:cubicBezTo>
                    <a:cubicBezTo>
                      <a:pt x="25260" y="771"/>
                      <a:pt x="25374" y="600"/>
                      <a:pt x="25374" y="414"/>
                    </a:cubicBezTo>
                    <a:cubicBezTo>
                      <a:pt x="25374" y="172"/>
                      <a:pt x="25260" y="1"/>
                      <a:pt x="25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52">
                <a:extLst>
                  <a:ext uri="{FF2B5EF4-FFF2-40B4-BE49-F238E27FC236}">
                    <a16:creationId xmlns:a16="http://schemas.microsoft.com/office/drawing/2014/main" id="{CE9958C4-6C80-F298-E110-6865B5B4CC3D}"/>
                  </a:ext>
                </a:extLst>
              </p:cNvPr>
              <p:cNvSpPr/>
              <p:nvPr/>
            </p:nvSpPr>
            <p:spPr>
              <a:xfrm rot="-5400000">
                <a:off x="2020290" y="3823748"/>
                <a:ext cx="94119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1638" h="771" extrusionOk="0">
                    <a:moveTo>
                      <a:pt x="21281" y="0"/>
                    </a:moveTo>
                    <a:cubicBezTo>
                      <a:pt x="21095" y="0"/>
                      <a:pt x="20924" y="114"/>
                      <a:pt x="20924" y="229"/>
                    </a:cubicBezTo>
                    <a:lnTo>
                      <a:pt x="1" y="229"/>
                    </a:lnTo>
                    <a:lnTo>
                      <a:pt x="1" y="471"/>
                    </a:lnTo>
                    <a:lnTo>
                      <a:pt x="20924" y="471"/>
                    </a:lnTo>
                    <a:cubicBezTo>
                      <a:pt x="20924" y="656"/>
                      <a:pt x="21095" y="771"/>
                      <a:pt x="21281" y="771"/>
                    </a:cubicBezTo>
                    <a:cubicBezTo>
                      <a:pt x="21452" y="771"/>
                      <a:pt x="21637" y="585"/>
                      <a:pt x="21637" y="357"/>
                    </a:cubicBezTo>
                    <a:cubicBezTo>
                      <a:pt x="21637" y="172"/>
                      <a:pt x="21452" y="0"/>
                      <a:pt x="212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41" name="Google Shape;1141;p52">
            <a:extLst>
              <a:ext uri="{FF2B5EF4-FFF2-40B4-BE49-F238E27FC236}">
                <a16:creationId xmlns:a16="http://schemas.microsoft.com/office/drawing/2014/main" id="{F6D52F10-04CB-3A8C-0AB3-2F124AD4A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149400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Debuggen van de hardware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2287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Wat gaan we bespreken?</a:t>
            </a:r>
            <a:endParaRPr dirty="0"/>
          </a:p>
        </p:txBody>
      </p:sp>
      <p:sp>
        <p:nvSpPr>
          <p:cNvPr id="847" name="Google Shape;847;p38"/>
          <p:cNvSpPr txBox="1">
            <a:spLocks noGrp="1"/>
          </p:cNvSpPr>
          <p:nvPr>
            <p:ph type="subTitle" idx="3"/>
          </p:nvPr>
        </p:nvSpPr>
        <p:spPr>
          <a:xfrm>
            <a:off x="2348417" y="5298112"/>
            <a:ext cx="3365200" cy="80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Handige hulpjes</a:t>
            </a:r>
          </a:p>
        </p:txBody>
      </p:sp>
      <p:sp>
        <p:nvSpPr>
          <p:cNvPr id="848" name="Google Shape;848;p38"/>
          <p:cNvSpPr txBox="1">
            <a:spLocks noGrp="1"/>
          </p:cNvSpPr>
          <p:nvPr>
            <p:ph type="subTitle" idx="1"/>
          </p:nvPr>
        </p:nvSpPr>
        <p:spPr>
          <a:xfrm>
            <a:off x="2348417" y="3036545"/>
            <a:ext cx="3365200" cy="80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Hoe ik er mee in aanraking kwam</a:t>
            </a:r>
            <a:endParaRPr dirty="0"/>
          </a:p>
        </p:txBody>
      </p:sp>
      <p:sp>
        <p:nvSpPr>
          <p:cNvPr id="849" name="Google Shape;849;p38"/>
          <p:cNvSpPr txBox="1">
            <a:spLocks noGrp="1"/>
          </p:cNvSpPr>
          <p:nvPr>
            <p:ph type="subTitle" idx="2"/>
          </p:nvPr>
        </p:nvSpPr>
        <p:spPr>
          <a:xfrm>
            <a:off x="6478451" y="3036545"/>
            <a:ext cx="3365200" cy="80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Wat helpt mij?</a:t>
            </a:r>
            <a:endParaRPr dirty="0"/>
          </a:p>
        </p:txBody>
      </p:sp>
      <p:sp>
        <p:nvSpPr>
          <p:cNvPr id="850" name="Google Shape;850;p38"/>
          <p:cNvSpPr txBox="1">
            <a:spLocks noGrp="1"/>
          </p:cNvSpPr>
          <p:nvPr>
            <p:ph type="subTitle" idx="4"/>
          </p:nvPr>
        </p:nvSpPr>
        <p:spPr>
          <a:xfrm>
            <a:off x="6478451" y="5298112"/>
            <a:ext cx="3365200" cy="80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ARC42 in detail</a:t>
            </a:r>
          </a:p>
        </p:txBody>
      </p:sp>
      <p:sp>
        <p:nvSpPr>
          <p:cNvPr id="851" name="Google Shape;851;p38"/>
          <p:cNvSpPr txBox="1">
            <a:spLocks noGrp="1"/>
          </p:cNvSpPr>
          <p:nvPr>
            <p:ph type="title" idx="5"/>
          </p:nvPr>
        </p:nvSpPr>
        <p:spPr>
          <a:xfrm>
            <a:off x="3519181" y="1727200"/>
            <a:ext cx="1022800" cy="7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852" name="Google Shape;852;p38"/>
          <p:cNvSpPr txBox="1">
            <a:spLocks noGrp="1"/>
          </p:cNvSpPr>
          <p:nvPr>
            <p:ph type="title" idx="7"/>
          </p:nvPr>
        </p:nvSpPr>
        <p:spPr>
          <a:xfrm>
            <a:off x="7649215" y="1727200"/>
            <a:ext cx="1022800" cy="7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853" name="Google Shape;853;p38"/>
          <p:cNvSpPr txBox="1">
            <a:spLocks noGrp="1"/>
          </p:cNvSpPr>
          <p:nvPr>
            <p:ph type="title" idx="8"/>
          </p:nvPr>
        </p:nvSpPr>
        <p:spPr>
          <a:xfrm>
            <a:off x="7649215" y="4022433"/>
            <a:ext cx="1022800" cy="7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sp>
        <p:nvSpPr>
          <p:cNvPr id="854" name="Google Shape;854;p38"/>
          <p:cNvSpPr txBox="1">
            <a:spLocks noGrp="1"/>
          </p:cNvSpPr>
          <p:nvPr>
            <p:ph type="title" idx="6"/>
          </p:nvPr>
        </p:nvSpPr>
        <p:spPr>
          <a:xfrm>
            <a:off x="3519181" y="4022433"/>
            <a:ext cx="1022800" cy="7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855" name="Google Shape;855;p38"/>
          <p:cNvSpPr txBox="1">
            <a:spLocks noGrp="1"/>
          </p:cNvSpPr>
          <p:nvPr>
            <p:ph type="subTitle" idx="9"/>
          </p:nvPr>
        </p:nvSpPr>
        <p:spPr>
          <a:xfrm>
            <a:off x="2348433" y="2468000"/>
            <a:ext cx="3365200" cy="68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ARC42?</a:t>
            </a:r>
            <a:endParaRPr dirty="0"/>
          </a:p>
        </p:txBody>
      </p:sp>
      <p:sp>
        <p:nvSpPr>
          <p:cNvPr id="856" name="Google Shape;856;p38"/>
          <p:cNvSpPr txBox="1">
            <a:spLocks noGrp="1"/>
          </p:cNvSpPr>
          <p:nvPr>
            <p:ph type="subTitle" idx="13"/>
          </p:nvPr>
        </p:nvSpPr>
        <p:spPr>
          <a:xfrm>
            <a:off x="6478468" y="2468000"/>
            <a:ext cx="3365200" cy="68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Mijn vuistregels</a:t>
            </a:r>
            <a:endParaRPr dirty="0"/>
          </a:p>
        </p:txBody>
      </p:sp>
      <p:sp>
        <p:nvSpPr>
          <p:cNvPr id="857" name="Google Shape;857;p38"/>
          <p:cNvSpPr txBox="1">
            <a:spLocks noGrp="1"/>
          </p:cNvSpPr>
          <p:nvPr>
            <p:ph type="subTitle" idx="14"/>
          </p:nvPr>
        </p:nvSpPr>
        <p:spPr>
          <a:xfrm>
            <a:off x="2348433" y="4729567"/>
            <a:ext cx="3365100" cy="68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Tooling</a:t>
            </a:r>
            <a:endParaRPr dirty="0"/>
          </a:p>
        </p:txBody>
      </p:sp>
      <p:sp>
        <p:nvSpPr>
          <p:cNvPr id="858" name="Google Shape;858;p38"/>
          <p:cNvSpPr txBox="1">
            <a:spLocks noGrp="1"/>
          </p:cNvSpPr>
          <p:nvPr>
            <p:ph type="subTitle" idx="15"/>
          </p:nvPr>
        </p:nvSpPr>
        <p:spPr>
          <a:xfrm>
            <a:off x="6312851" y="4729567"/>
            <a:ext cx="3695528" cy="68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De onderdelen van ARC42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/>
          <p:cNvSpPr txBox="1">
            <a:spLocks noGrp="1"/>
          </p:cNvSpPr>
          <p:nvPr>
            <p:ph type="title"/>
          </p:nvPr>
        </p:nvSpPr>
        <p:spPr>
          <a:xfrm>
            <a:off x="950966" y="410409"/>
            <a:ext cx="7095753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nl-NL" dirty="0"/>
              <a:t>01 - ARC42?</a:t>
            </a:r>
            <a:endParaRPr dirty="0"/>
          </a:p>
        </p:txBody>
      </p:sp>
      <p:sp>
        <p:nvSpPr>
          <p:cNvPr id="864" name="Google Shape;864;p39"/>
          <p:cNvSpPr txBox="1">
            <a:spLocks noGrp="1"/>
          </p:cNvSpPr>
          <p:nvPr>
            <p:ph type="subTitle" idx="1"/>
          </p:nvPr>
        </p:nvSpPr>
        <p:spPr>
          <a:xfrm>
            <a:off x="950967" y="1468288"/>
            <a:ext cx="5495600" cy="15126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arc42.org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Documentatie standaard ontwikkeld door leden van iSAQB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Open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A</a:t>
            </a:r>
            <a:r>
              <a:rPr lang="en" dirty="0"/>
              <a:t>l 20 jaar in gebruik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Templates in veel </a:t>
            </a:r>
            <a:r>
              <a:rPr lang="en"/>
              <a:t>formaten en talen beschikbaar</a:t>
            </a:r>
            <a:endParaRPr dirty="0"/>
          </a:p>
        </p:txBody>
      </p:sp>
      <p:pic>
        <p:nvPicPr>
          <p:cNvPr id="5" name="Picture 4" descr="A black background with yellow and grey letters&#10;&#10;AI-generated content may be incorrect.">
            <a:extLst>
              <a:ext uri="{FF2B5EF4-FFF2-40B4-BE49-F238E27FC236}">
                <a16:creationId xmlns:a16="http://schemas.microsoft.com/office/drawing/2014/main" id="{AA5BE0BE-595A-3A3C-D3EB-03A9F9A0A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018" y="3562749"/>
            <a:ext cx="4053840" cy="1899868"/>
          </a:xfrm>
          <a:prstGeom prst="rect">
            <a:avLst/>
          </a:prstGeom>
        </p:spPr>
      </p:pic>
      <p:sp>
        <p:nvSpPr>
          <p:cNvPr id="6" name="Google Shape;864;p39">
            <a:extLst>
              <a:ext uri="{FF2B5EF4-FFF2-40B4-BE49-F238E27FC236}">
                <a16:creationId xmlns:a16="http://schemas.microsoft.com/office/drawing/2014/main" id="{484327A5-688E-FC9A-CC0D-1EC79F54F3C1}"/>
              </a:ext>
            </a:extLst>
          </p:cNvPr>
          <p:cNvSpPr txBox="1">
            <a:spLocks/>
          </p:cNvSpPr>
          <p:nvPr/>
        </p:nvSpPr>
        <p:spPr>
          <a:xfrm>
            <a:off x="5062018" y="5443937"/>
            <a:ext cx="5495600" cy="4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133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n-US" kern="0" dirty="0"/>
              <a:t>www.isaqb.org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>
          <a:extLst>
            <a:ext uri="{FF2B5EF4-FFF2-40B4-BE49-F238E27FC236}">
              <a16:creationId xmlns:a16="http://schemas.microsoft.com/office/drawing/2014/main" id="{DAA9CA4F-EBFA-B9DD-CFCA-4DDE77C02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>
            <a:extLst>
              <a:ext uri="{FF2B5EF4-FFF2-40B4-BE49-F238E27FC236}">
                <a16:creationId xmlns:a16="http://schemas.microsoft.com/office/drawing/2014/main" id="{484D3114-0911-4409-E437-33BD10629C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966" y="410409"/>
            <a:ext cx="7095753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nl-NL" dirty="0"/>
              <a:t>02 - Mijn vuistregels</a:t>
            </a:r>
            <a:endParaRPr dirty="0"/>
          </a:p>
        </p:txBody>
      </p:sp>
      <p:sp>
        <p:nvSpPr>
          <p:cNvPr id="864" name="Google Shape;864;p39">
            <a:extLst>
              <a:ext uri="{FF2B5EF4-FFF2-40B4-BE49-F238E27FC236}">
                <a16:creationId xmlns:a16="http://schemas.microsoft.com/office/drawing/2014/main" id="{FBC883A9-8201-BACA-E131-1F29CB8D83D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0967" y="1468288"/>
            <a:ext cx="5495600" cy="15126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Bij voorkeur open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Gebruik moet laag drempelig zijn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Voorbeelden helpen!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Architectuur als onderdeel van je pull request</a:t>
            </a:r>
          </a:p>
        </p:txBody>
      </p:sp>
    </p:spTree>
    <p:extLst>
      <p:ext uri="{BB962C8B-B14F-4D97-AF65-F5344CB8AC3E}">
        <p14:creationId xmlns:p14="http://schemas.microsoft.com/office/powerpoint/2010/main" val="2115479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>
          <a:extLst>
            <a:ext uri="{FF2B5EF4-FFF2-40B4-BE49-F238E27FC236}">
              <a16:creationId xmlns:a16="http://schemas.microsoft.com/office/drawing/2014/main" id="{CAE55914-3E9C-8445-1E01-308EEEC5F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>
            <a:extLst>
              <a:ext uri="{FF2B5EF4-FFF2-40B4-BE49-F238E27FC236}">
                <a16:creationId xmlns:a16="http://schemas.microsoft.com/office/drawing/2014/main" id="{E07D50B1-CF52-E0E3-C4EB-CE629ACD4F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966" y="410409"/>
            <a:ext cx="7095753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nl-NL" dirty="0"/>
              <a:t>03 - </a:t>
            </a:r>
            <a:r>
              <a:rPr lang="nl-NL" dirty="0" err="1"/>
              <a:t>Tooling</a:t>
            </a:r>
            <a:endParaRPr dirty="0"/>
          </a:p>
        </p:txBody>
      </p:sp>
      <p:sp>
        <p:nvSpPr>
          <p:cNvPr id="864" name="Google Shape;864;p39">
            <a:extLst>
              <a:ext uri="{FF2B5EF4-FFF2-40B4-BE49-F238E27FC236}">
                <a16:creationId xmlns:a16="http://schemas.microsoft.com/office/drawing/2014/main" id="{460962D8-138E-DC64-156C-4D8AFF276E0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0967" y="1468288"/>
            <a:ext cx="5495600" cy="15126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asciidoc.org</a:t>
            </a:r>
            <a:br>
              <a:rPr lang="nl-NL" dirty="0"/>
            </a:br>
            <a:r>
              <a:rPr lang="nl-NL" dirty="0"/>
              <a:t>Als syntax voor je documentatie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asciidocfx.com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Editor voor </a:t>
            </a:r>
            <a:r>
              <a:rPr lang="nl-NL" dirty="0" err="1"/>
              <a:t>asciidoc</a:t>
            </a:r>
            <a:endParaRPr lang="e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plantuml.com</a:t>
            </a:r>
            <a:br>
              <a:rPr lang="nl-NL" dirty="0"/>
            </a:br>
            <a:r>
              <a:rPr lang="nl-NL" dirty="0"/>
              <a:t>Voor al uw diagram wensen</a:t>
            </a:r>
            <a:endParaRPr lang="e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pandoc.org</a:t>
            </a:r>
            <a:br>
              <a:rPr lang="nl-NL" dirty="0"/>
            </a:br>
            <a:r>
              <a:rPr lang="nl-NL" dirty="0"/>
              <a:t>Voor conversie naar klantvriendelijke formaten</a:t>
            </a:r>
            <a:br>
              <a:rPr lang="en" dirty="0"/>
            </a:br>
            <a:endParaRPr lang="nl-NL" dirty="0"/>
          </a:p>
        </p:txBody>
      </p:sp>
      <p:pic>
        <p:nvPicPr>
          <p:cNvPr id="3" name="Picture 2" descr="A logo with a blue and black text&#10;&#10;AI-generated content may be incorrect.">
            <a:extLst>
              <a:ext uri="{FF2B5EF4-FFF2-40B4-BE49-F238E27FC236}">
                <a16:creationId xmlns:a16="http://schemas.microsoft.com/office/drawing/2014/main" id="{1BD5DA1B-C889-5220-1934-480A51190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13" y="573276"/>
            <a:ext cx="2244800" cy="1122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4" descr="A diagram of activity diagram&#10;&#10;AI-generated content may be incorrect.">
            <a:extLst>
              <a:ext uri="{FF2B5EF4-FFF2-40B4-BE49-F238E27FC236}">
                <a16:creationId xmlns:a16="http://schemas.microsoft.com/office/drawing/2014/main" id="{BB2E0D90-9CA9-3ACF-9D3A-F4A622305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060" y="5039280"/>
            <a:ext cx="2350478" cy="14690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2BD342-7A8B-6381-BC2B-609C6CA29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45" y="1767736"/>
            <a:ext cx="3654468" cy="18272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1" name="Picture 10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F139BA21-4D09-2333-B9D2-238310F5D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842" y="4246324"/>
            <a:ext cx="3104541" cy="18413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46406579"/>
      </p:ext>
    </p:extLst>
  </p:cSld>
  <p:clrMapOvr>
    <a:masterClrMapping/>
  </p:clrMapOvr>
</p:sld>
</file>

<file path=ppt/theme/theme1.xml><?xml version="1.0" encoding="utf-8"?>
<a:theme xmlns:a="http://schemas.openxmlformats.org/drawingml/2006/main" name="Java Programming Workshop by Slidesgo">
  <a:themeElements>
    <a:clrScheme name="Simple Light">
      <a:dk1>
        <a:srgbClr val="FAFAFA"/>
      </a:dk1>
      <a:lt1>
        <a:srgbClr val="0E0E0E"/>
      </a:lt1>
      <a:dk2>
        <a:srgbClr val="2E2E2E"/>
      </a:dk2>
      <a:lt2>
        <a:srgbClr val="0F0F0F"/>
      </a:lt2>
      <a:accent1>
        <a:srgbClr val="00C3DA"/>
      </a:accent1>
      <a:accent2>
        <a:srgbClr val="0B8EDA"/>
      </a:accent2>
      <a:accent3>
        <a:srgbClr val="7800DA"/>
      </a:accent3>
      <a:accent4>
        <a:srgbClr val="DA0078"/>
      </a:accent4>
      <a:accent5>
        <a:srgbClr val="FFFFFF"/>
      </a:accent5>
      <a:accent6>
        <a:srgbClr val="FFFFFF"/>
      </a:accent6>
      <a:hlink>
        <a:srgbClr val="FAFA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Java Programming Workshop by Slidesgo">
  <a:themeElements>
    <a:clrScheme name="Simple Light">
      <a:dk1>
        <a:srgbClr val="FAFAFA"/>
      </a:dk1>
      <a:lt1>
        <a:srgbClr val="0E0E0E"/>
      </a:lt1>
      <a:dk2>
        <a:srgbClr val="2E2E2E"/>
      </a:dk2>
      <a:lt2>
        <a:srgbClr val="0F0F0F"/>
      </a:lt2>
      <a:accent1>
        <a:srgbClr val="00C3DA"/>
      </a:accent1>
      <a:accent2>
        <a:srgbClr val="0B8EDA"/>
      </a:accent2>
      <a:accent3>
        <a:srgbClr val="7800DA"/>
      </a:accent3>
      <a:accent4>
        <a:srgbClr val="DA0078"/>
      </a:accent4>
      <a:accent5>
        <a:srgbClr val="FFFFFF"/>
      </a:accent5>
      <a:accent6>
        <a:srgbClr val="FFFFFF"/>
      </a:accent6>
      <a:hlink>
        <a:srgbClr val="FAFA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744</Words>
  <Application>Microsoft Office PowerPoint</Application>
  <PresentationFormat>Widescreen</PresentationFormat>
  <Paragraphs>110</Paragraphs>
  <Slides>36</Slides>
  <Notes>36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Anton</vt:lpstr>
      <vt:lpstr>Aptos</vt:lpstr>
      <vt:lpstr>Arial</vt:lpstr>
      <vt:lpstr>Bebas Neue</vt:lpstr>
      <vt:lpstr>Cambria</vt:lpstr>
      <vt:lpstr>Catamaran</vt:lpstr>
      <vt:lpstr>Nunito Light</vt:lpstr>
      <vt:lpstr>Open Sans</vt:lpstr>
      <vt:lpstr>PT Sans</vt:lpstr>
      <vt:lpstr>Roboto Condensed Light</vt:lpstr>
      <vt:lpstr>Java Programming Workshop by Slidesgo</vt:lpstr>
      <vt:lpstr>1_Java Programming Workshop by Slidesgo</vt:lpstr>
      <vt:lpstr>ARC42 – praktische architectuur voor iedereen</vt:lpstr>
      <vt:lpstr>Wat doe ik?</vt:lpstr>
      <vt:lpstr>Bouwen van custom hardware</vt:lpstr>
      <vt:lpstr>In productie</vt:lpstr>
      <vt:lpstr>Debuggen van de hardware</vt:lpstr>
      <vt:lpstr>Wat gaan we bespreken?</vt:lpstr>
      <vt:lpstr>01 - ARC42?</vt:lpstr>
      <vt:lpstr>02 - Mijn vuistregels</vt:lpstr>
      <vt:lpstr>03 - Tooling</vt:lpstr>
      <vt:lpstr>04 – De onderdelen</vt:lpstr>
      <vt:lpstr>1/12 - Introduction &amp; Goals</vt:lpstr>
      <vt:lpstr>1/12 - Introduction &amp; Goals – introduction example</vt:lpstr>
      <vt:lpstr>1/12 - Introduction &amp; Goals – quality goals example</vt:lpstr>
      <vt:lpstr>1/12 - Introduction &amp; Goals – stakeholders example</vt:lpstr>
      <vt:lpstr>2/12 - Constraints</vt:lpstr>
      <vt:lpstr>2/12 – Constraints example</vt:lpstr>
      <vt:lpstr>3/12 – Context en scope</vt:lpstr>
      <vt:lpstr>3/12 – Context en scope example</vt:lpstr>
      <vt:lpstr>4/12 – Solution strategy</vt:lpstr>
      <vt:lpstr>5/12 – Building block view</vt:lpstr>
      <vt:lpstr>5/12 – Building block view example</vt:lpstr>
      <vt:lpstr>6/12 – Runtime view</vt:lpstr>
      <vt:lpstr>6/12 – Runtime view example</vt:lpstr>
      <vt:lpstr>7/12 – Deployment view</vt:lpstr>
      <vt:lpstr>7/12 – Deployment view</vt:lpstr>
      <vt:lpstr>8/12 – Cross cutting concepts</vt:lpstr>
      <vt:lpstr>9/12 – Architectural decisions</vt:lpstr>
      <vt:lpstr>9/12 – Architectural decision example</vt:lpstr>
      <vt:lpstr>10/12 – Quality requirements</vt:lpstr>
      <vt:lpstr>10/12 – Quality requirements example</vt:lpstr>
      <vt:lpstr>11/12 – Risks &amp; technical debt</vt:lpstr>
      <vt:lpstr>11/12 – Risks &amp; technical debt</vt:lpstr>
      <vt:lpstr>12/12 – Glossary</vt:lpstr>
      <vt:lpstr>12/12 – Glossary example</vt:lpstr>
      <vt:lpstr>—Dick Brandon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Wilbert van Dolleweerd</dc:creator>
  <cp:lastModifiedBy>Wilbert van Dolleweerd</cp:lastModifiedBy>
  <cp:revision>4</cp:revision>
  <dcterms:created xsi:type="dcterms:W3CDTF">2025-05-23T09:03:47Z</dcterms:created>
  <dcterms:modified xsi:type="dcterms:W3CDTF">2025-05-23T14:10:52Z</dcterms:modified>
</cp:coreProperties>
</file>